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79" r:id="rId2"/>
    <p:sldId id="268" r:id="rId3"/>
    <p:sldId id="269" r:id="rId4"/>
    <p:sldId id="270" r:id="rId5"/>
    <p:sldId id="271" r:id="rId6"/>
    <p:sldId id="272" r:id="rId7"/>
    <p:sldId id="273" r:id="rId8"/>
    <p:sldId id="274" r:id="rId9"/>
    <p:sldId id="267" r:id="rId10"/>
    <p:sldId id="276" r:id="rId11"/>
    <p:sldId id="275" r:id="rId12"/>
    <p:sldId id="263" r:id="rId13"/>
    <p:sldId id="264" r:id="rId14"/>
    <p:sldId id="265" r:id="rId15"/>
    <p:sldId id="266" r:id="rId16"/>
    <p:sldId id="277" r:id="rId17"/>
    <p:sldId id="278"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182E"/>
    <a:srgbClr val="FF00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6740" autoAdjust="0"/>
    <p:restoredTop sz="94660"/>
  </p:normalViewPr>
  <p:slideViewPr>
    <p:cSldViewPr>
      <p:cViewPr varScale="1">
        <p:scale>
          <a:sx n="116" d="100"/>
          <a:sy n="116" d="100"/>
        </p:scale>
        <p:origin x="-1974" y="-11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5B201CC-7E3E-4FC8-AE21-FCC27621F0D8}" type="datetimeFigureOut">
              <a:rPr lang="en-US" smtClean="0"/>
              <a:pPr/>
              <a:t>12/27/2018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569909C-74B0-47BD-8FE0-1524993CE12B}"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B569909C-74B0-47BD-8FE0-1524993CE12B}" type="slidenum">
              <a:rPr lang="en-US" smtClean="0"/>
              <a:pPr/>
              <a:t>6</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2C63817-D703-4834-BEAD-42F14619B791}" type="datetimeFigureOut">
              <a:rPr lang="en-US" smtClean="0"/>
              <a:pPr/>
              <a:t>12/27/2018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0B829A-E652-49AF-A2E5-562AC8982C7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C63817-D703-4834-BEAD-42F14619B791}" type="datetimeFigureOut">
              <a:rPr lang="en-US" smtClean="0"/>
              <a:pPr/>
              <a:t>12/27/2018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0B829A-E652-49AF-A2E5-562AC8982C7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C63817-D703-4834-BEAD-42F14619B791}" type="datetimeFigureOut">
              <a:rPr lang="en-US" smtClean="0"/>
              <a:pPr/>
              <a:t>12/27/2018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0B829A-E652-49AF-A2E5-562AC8982C7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C63817-D703-4834-BEAD-42F14619B791}" type="datetimeFigureOut">
              <a:rPr lang="en-US" smtClean="0"/>
              <a:pPr/>
              <a:t>12/27/2018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0B829A-E652-49AF-A2E5-562AC8982C7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2C63817-D703-4834-BEAD-42F14619B791}" type="datetimeFigureOut">
              <a:rPr lang="en-US" smtClean="0"/>
              <a:pPr/>
              <a:t>12/27/2018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0B829A-E652-49AF-A2E5-562AC8982C7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2C63817-D703-4834-BEAD-42F14619B791}" type="datetimeFigureOut">
              <a:rPr lang="en-US" smtClean="0"/>
              <a:pPr/>
              <a:t>12/27/2018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0B829A-E652-49AF-A2E5-562AC8982C7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2C63817-D703-4834-BEAD-42F14619B791}" type="datetimeFigureOut">
              <a:rPr lang="en-US" smtClean="0"/>
              <a:pPr/>
              <a:t>12/27/2018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0B829A-E652-49AF-A2E5-562AC8982C7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2C63817-D703-4834-BEAD-42F14619B791}" type="datetimeFigureOut">
              <a:rPr lang="en-US" smtClean="0"/>
              <a:pPr/>
              <a:t>12/27/2018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0B829A-E652-49AF-A2E5-562AC8982C7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C63817-D703-4834-BEAD-42F14619B791}" type="datetimeFigureOut">
              <a:rPr lang="en-US" smtClean="0"/>
              <a:pPr/>
              <a:t>12/27/2018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0B829A-E652-49AF-A2E5-562AC8982C7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C63817-D703-4834-BEAD-42F14619B791}" type="datetimeFigureOut">
              <a:rPr lang="en-US" smtClean="0"/>
              <a:pPr/>
              <a:t>12/27/2018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0B829A-E652-49AF-A2E5-562AC8982C7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C63817-D703-4834-BEAD-42F14619B791}" type="datetimeFigureOut">
              <a:rPr lang="en-US" smtClean="0"/>
              <a:pPr/>
              <a:t>12/27/2018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0B829A-E652-49AF-A2E5-562AC8982C7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C63817-D703-4834-BEAD-42F14619B791}" type="datetimeFigureOut">
              <a:rPr lang="en-US" smtClean="0"/>
              <a:pPr/>
              <a:t>12/27/2018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0B829A-E652-49AF-A2E5-562AC8982C7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hyperlink" Target="https://data.gov.sg/dataset/land-area-and-dwelling-units-by-town"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hyperlink" Target="https://data.gov.sg/dataset/hdb-property-information" TargetMode="Externa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www.mytransport.sg/content/dam/datamall/datasets/Geospatial/TrainStation.zip" TargetMode="External"/><Relationship Id="rId2" Type="http://schemas.openxmlformats.org/officeDocument/2006/relationships/hyperlink" Target="https://data.gov.sg/dataset/resale-flat-prices" TargetMode="External"/><Relationship Id="rId1" Type="http://schemas.openxmlformats.org/officeDocument/2006/relationships/slideLayout" Target="../slideLayouts/slideLayout7.xml"/><Relationship Id="rId5" Type="http://schemas.openxmlformats.org/officeDocument/2006/relationships/hyperlink" Target="https://docs.onemap.sg/" TargetMode="External"/><Relationship Id="rId4" Type="http://schemas.openxmlformats.org/officeDocument/2006/relationships/hyperlink" Target="https://data.gov.sg/dataset/master-plan-2014-planning-area-boundary-no-se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www.mytransport.sg/content/dam/datamall/datasets/Geospatial/TrainStation.zip" TargetMode="External"/><Relationship Id="rId2" Type="http://schemas.openxmlformats.org/officeDocument/2006/relationships/hyperlink" Target="https://data.gov.sg/dataset/resale-flat-prices" TargetMode="External"/><Relationship Id="rId1" Type="http://schemas.openxmlformats.org/officeDocument/2006/relationships/slideLayout" Target="../slideLayouts/slideLayout7.xml"/><Relationship Id="rId4" Type="http://schemas.openxmlformats.org/officeDocument/2006/relationships/hyperlink" Target="https://docs.onemap.s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1143000"/>
            <a:ext cx="8001000" cy="2031325"/>
          </a:xfrm>
          <a:prstGeom prst="rect">
            <a:avLst/>
          </a:prstGeom>
          <a:noFill/>
        </p:spPr>
        <p:txBody>
          <a:bodyPr wrap="square" rtlCol="0">
            <a:spAutoFit/>
          </a:bodyPr>
          <a:lstStyle/>
          <a:p>
            <a:pPr algn="ctr"/>
            <a:r>
              <a:rPr lang="en-US" sz="3600" dirty="0" smtClean="0"/>
              <a:t>Data Extraction and Analysis of HDB Data</a:t>
            </a:r>
            <a:r>
              <a:rPr lang="en-US" dirty="0" smtClean="0"/>
              <a:t> </a:t>
            </a:r>
          </a:p>
          <a:p>
            <a:pPr algn="ctr"/>
            <a:r>
              <a:rPr lang="en-US" dirty="0" smtClean="0"/>
              <a:t> </a:t>
            </a:r>
            <a:endParaRPr lang="en-US" dirty="0" smtClean="0"/>
          </a:p>
          <a:p>
            <a:pPr algn="ctr"/>
            <a:r>
              <a:rPr lang="en-US" dirty="0" smtClean="0"/>
              <a:t>Course:  NSDBA</a:t>
            </a:r>
          </a:p>
          <a:p>
            <a:pPr algn="ctr"/>
            <a:r>
              <a:rPr lang="en-US" dirty="0" smtClean="0"/>
              <a:t>Assignment:  CA1</a:t>
            </a:r>
          </a:p>
          <a:p>
            <a:pPr algn="ctr"/>
            <a:r>
              <a:rPr lang="en-US" dirty="0" smtClean="0"/>
              <a:t>Name:  </a:t>
            </a:r>
            <a:r>
              <a:rPr lang="en-US" dirty="0" err="1" smtClean="0"/>
              <a:t>Chio</a:t>
            </a:r>
            <a:r>
              <a:rPr lang="en-US" dirty="0" smtClean="0"/>
              <a:t> Tan </a:t>
            </a:r>
            <a:r>
              <a:rPr lang="en-US" dirty="0" err="1" smtClean="0"/>
              <a:t>Huat</a:t>
            </a:r>
            <a:endParaRPr lang="en-US" dirty="0" smtClean="0"/>
          </a:p>
          <a:p>
            <a:pPr algn="ctr"/>
            <a:r>
              <a:rPr lang="en-US" dirty="0" smtClean="0"/>
              <a:t>Student ID:  P7337998</a:t>
            </a:r>
          </a:p>
        </p:txBody>
      </p:sp>
      <p:sp>
        <p:nvSpPr>
          <p:cNvPr id="4" name="TextBox 3"/>
          <p:cNvSpPr txBox="1"/>
          <p:nvPr/>
        </p:nvSpPr>
        <p:spPr>
          <a:xfrm>
            <a:off x="838200" y="3605748"/>
            <a:ext cx="7620000" cy="224676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000" u="sng" dirty="0" smtClean="0"/>
              <a:t>Contents</a:t>
            </a:r>
          </a:p>
          <a:p>
            <a:pPr algn="ctr"/>
            <a:endParaRPr lang="en-US" sz="2000" u="sng" dirty="0" smtClean="0"/>
          </a:p>
          <a:p>
            <a:r>
              <a:rPr lang="en-US" sz="2000" dirty="0" smtClean="0"/>
              <a:t>Part 1: HDB </a:t>
            </a:r>
            <a:r>
              <a:rPr lang="en-US" sz="2000" dirty="0" smtClean="0"/>
              <a:t>Resale Data – Station &amp; Filter and Show on Interactive </a:t>
            </a:r>
            <a:r>
              <a:rPr lang="en-US" sz="2000" dirty="0" smtClean="0"/>
              <a:t>Map Part 2: (</a:t>
            </a:r>
            <a:r>
              <a:rPr lang="en-US" sz="2000" dirty="0" smtClean="0"/>
              <a:t>A) HDB </a:t>
            </a:r>
            <a:r>
              <a:rPr lang="en-US" sz="2000" dirty="0" smtClean="0"/>
              <a:t>Resale Price Growth over the </a:t>
            </a:r>
            <a:r>
              <a:rPr lang="en-US" sz="2000" dirty="0" smtClean="0"/>
              <a:t>years</a:t>
            </a:r>
          </a:p>
          <a:p>
            <a:r>
              <a:rPr lang="en-US" sz="2000" dirty="0" smtClean="0"/>
              <a:t>             (B) HDB </a:t>
            </a:r>
            <a:r>
              <a:rPr lang="en-US" sz="2000" dirty="0" smtClean="0"/>
              <a:t>Resale Price </a:t>
            </a:r>
            <a:r>
              <a:rPr lang="en-US" sz="2000" dirty="0" err="1" smtClean="0"/>
              <a:t>vs</a:t>
            </a:r>
            <a:r>
              <a:rPr lang="en-US" sz="2000" dirty="0" smtClean="0"/>
              <a:t> Distance from MRT </a:t>
            </a:r>
            <a:r>
              <a:rPr lang="en-US" sz="2000" dirty="0" smtClean="0"/>
              <a:t>Station</a:t>
            </a:r>
          </a:p>
          <a:p>
            <a:r>
              <a:rPr lang="en-US" sz="2000" dirty="0" smtClean="0"/>
              <a:t>Part 3: </a:t>
            </a:r>
            <a:r>
              <a:rPr lang="en-US" sz="2000" dirty="0" smtClean="0"/>
              <a:t>HDB Land Use </a:t>
            </a:r>
            <a:r>
              <a:rPr lang="en-US" sz="2000" dirty="0" smtClean="0"/>
              <a:t>Data</a:t>
            </a:r>
          </a:p>
          <a:p>
            <a:r>
              <a:rPr lang="en-US" sz="2000" dirty="0" smtClean="0"/>
              <a:t>Part 4: HDB </a:t>
            </a:r>
            <a:r>
              <a:rPr lang="en-US" sz="2000" dirty="0" smtClean="0"/>
              <a:t>Lease-Remaining </a:t>
            </a:r>
            <a:r>
              <a:rPr lang="en-US" sz="2000" dirty="0" smtClean="0"/>
              <a:t>Information</a:t>
            </a:r>
            <a:endParaRPr lang="en-US" sz="2000" dirty="0" smtClean="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381000"/>
            <a:ext cx="1524000"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2800" dirty="0" smtClean="0"/>
              <a:t>Part 2A</a:t>
            </a:r>
            <a:endParaRPr lang="en-US" sz="2800" dirty="0"/>
          </a:p>
        </p:txBody>
      </p:sp>
      <p:pic>
        <p:nvPicPr>
          <p:cNvPr id="1026" name="Picture 2"/>
          <p:cNvPicPr>
            <a:picLocks noChangeAspect="1" noChangeArrowheads="1"/>
          </p:cNvPicPr>
          <p:nvPr/>
        </p:nvPicPr>
        <p:blipFill>
          <a:blip r:embed="rId2"/>
          <a:srcRect l="17500" t="28889" r="29583" b="8148"/>
          <a:stretch>
            <a:fillRect/>
          </a:stretch>
        </p:blipFill>
        <p:spPr bwMode="auto">
          <a:xfrm>
            <a:off x="2286000" y="228600"/>
            <a:ext cx="4114800" cy="2754000"/>
          </a:xfrm>
          <a:prstGeom prst="rect">
            <a:avLst/>
          </a:prstGeom>
          <a:noFill/>
          <a:ln w="9525">
            <a:noFill/>
            <a:miter lim="800000"/>
            <a:headEnd/>
            <a:tailEnd/>
          </a:ln>
          <a:effectLst/>
        </p:spPr>
      </p:pic>
      <p:sp>
        <p:nvSpPr>
          <p:cNvPr id="4" name="Right Brace 3"/>
          <p:cNvSpPr/>
          <p:nvPr/>
        </p:nvSpPr>
        <p:spPr>
          <a:xfrm>
            <a:off x="6400800" y="304800"/>
            <a:ext cx="381000" cy="1447800"/>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6" name="Right Brace 5"/>
          <p:cNvSpPr/>
          <p:nvPr/>
        </p:nvSpPr>
        <p:spPr>
          <a:xfrm>
            <a:off x="6400800" y="1752600"/>
            <a:ext cx="381000" cy="1219200"/>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
        <p:nvSpPr>
          <p:cNvPr id="7" name="TextBox 6"/>
          <p:cNvSpPr txBox="1"/>
          <p:nvPr/>
        </p:nvSpPr>
        <p:spPr>
          <a:xfrm>
            <a:off x="6934200" y="533400"/>
            <a:ext cx="1981200" cy="923330"/>
          </a:xfrm>
          <a:prstGeom prst="rect">
            <a:avLst/>
          </a:prstGeom>
          <a:noFill/>
        </p:spPr>
        <p:txBody>
          <a:bodyPr wrap="square" rtlCol="0">
            <a:spAutoFit/>
          </a:bodyPr>
          <a:lstStyle/>
          <a:p>
            <a:r>
              <a:rPr lang="en-US" dirty="0" smtClean="0"/>
              <a:t>Look at all data &amp; compute mean and median</a:t>
            </a:r>
            <a:endParaRPr lang="en-US" dirty="0"/>
          </a:p>
        </p:txBody>
      </p:sp>
      <p:sp>
        <p:nvSpPr>
          <p:cNvPr id="8" name="TextBox 7"/>
          <p:cNvSpPr txBox="1"/>
          <p:nvPr/>
        </p:nvSpPr>
        <p:spPr>
          <a:xfrm>
            <a:off x="6858000" y="1828800"/>
            <a:ext cx="2133600" cy="646331"/>
          </a:xfrm>
          <a:prstGeom prst="rect">
            <a:avLst/>
          </a:prstGeom>
          <a:noFill/>
        </p:spPr>
        <p:txBody>
          <a:bodyPr wrap="square" rtlCol="0">
            <a:spAutoFit/>
          </a:bodyPr>
          <a:lstStyle/>
          <a:p>
            <a:r>
              <a:rPr lang="en-US" dirty="0" smtClean="0"/>
              <a:t>Simple Line Plots in a 2x2 subplot frame</a:t>
            </a:r>
            <a:endParaRPr lang="en-US" dirty="0"/>
          </a:p>
        </p:txBody>
      </p:sp>
      <p:pic>
        <p:nvPicPr>
          <p:cNvPr id="1028" name="Picture 4"/>
          <p:cNvPicPr>
            <a:picLocks noChangeAspect="1" noChangeArrowheads="1"/>
          </p:cNvPicPr>
          <p:nvPr/>
        </p:nvPicPr>
        <p:blipFill>
          <a:blip r:embed="rId3"/>
          <a:srcRect l="20833" t="19630" r="15417" b="7778"/>
          <a:stretch>
            <a:fillRect/>
          </a:stretch>
        </p:blipFill>
        <p:spPr bwMode="auto">
          <a:xfrm>
            <a:off x="1295400" y="3074894"/>
            <a:ext cx="5715000" cy="366058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p:cNvPicPr>
            <a:picLocks noChangeAspect="1" noChangeArrowheads="1"/>
          </p:cNvPicPr>
          <p:nvPr/>
        </p:nvPicPr>
        <p:blipFill>
          <a:blip r:embed="rId2"/>
          <a:srcRect l="14167" t="34074" r="20833" b="28889"/>
          <a:stretch>
            <a:fillRect/>
          </a:stretch>
        </p:blipFill>
        <p:spPr bwMode="auto">
          <a:xfrm>
            <a:off x="1828800" y="152400"/>
            <a:ext cx="5791200" cy="1856154"/>
          </a:xfrm>
          <a:prstGeom prst="rect">
            <a:avLst/>
          </a:prstGeom>
          <a:noFill/>
          <a:ln w="9525">
            <a:noFill/>
            <a:miter lim="800000"/>
            <a:headEnd/>
            <a:tailEnd/>
          </a:ln>
          <a:effectLst/>
        </p:spPr>
      </p:pic>
      <p:pic>
        <p:nvPicPr>
          <p:cNvPr id="26627" name="Picture 3"/>
          <p:cNvPicPr>
            <a:picLocks noChangeAspect="1" noChangeArrowheads="1"/>
          </p:cNvPicPr>
          <p:nvPr/>
        </p:nvPicPr>
        <p:blipFill>
          <a:blip r:embed="rId3"/>
          <a:srcRect l="27917" t="25926" r="24167" b="11111"/>
          <a:stretch>
            <a:fillRect/>
          </a:stretch>
        </p:blipFill>
        <p:spPr bwMode="auto">
          <a:xfrm>
            <a:off x="914400" y="1981200"/>
            <a:ext cx="3299012" cy="2438400"/>
          </a:xfrm>
          <a:prstGeom prst="rect">
            <a:avLst/>
          </a:prstGeom>
          <a:noFill/>
          <a:ln w="9525">
            <a:noFill/>
            <a:miter lim="800000"/>
            <a:headEnd/>
            <a:tailEnd/>
          </a:ln>
          <a:effectLst/>
        </p:spPr>
      </p:pic>
      <p:sp>
        <p:nvSpPr>
          <p:cNvPr id="26629" name="AutoShape 5" descr="data:image/png;base64,iVBORw0KGgoAAAANSUhEUgAACWUAAAcKCAYAAAATNJBLAAAABHNCSVQICAgIfAhkiAAAAAlwSFlzAAALEgAACxIB0t1+/AAAADl0RVh0U29mdHdhcmUAbWF0cGxvdGxpYiB2ZXJzaW9uIDMuMC4wLCBodHRwOi8vbWF0cGxvdGxpYi5vcmcvqOYd8AAAIABJREFUeJzsnXeUJVW1h7/fDDkMUcIjBwkSJCpRgihIzkEERpSnCIoBER+iPEVFiSIKCsiggEQRJCoIksQAoiD4RGCQLBkkw+z3x66W5vY5996qWzd09/7WqgVzqmrX7qq6p87ZZweZGUEQBEEQBEEQBEEQBEEQBEEQBEEQBEEQBEEQBEE9TOi3AkEQBEEQBEEQBEEQBEEQBEEQBEEQBEEQBEEQBGOJcMoKgiAIgiAIgiAIgiAIgiAIgiAIgiAIgiAIgiCokXDKCoIgCIIgCIIgCIIgCIIgCIIgCIIgCIIgCIIgqJFwygqCIAiCIAiCIAiCIAiCIAiCIAiCIAiCIAiCIKiRcMoKgiAIgiAIgiAIgiAIgiAIgiAIgiAIgiAIgiCokXDKCoIgCIIgCIIgCIIgCIIgCIIgCIIgCIIgCIIgqJFwygqCIAiCIOgikqZIsobt2n7rFQwWkiZK2krSMZJulHS/pGclTUu8P4f1W98gaIWkzRLvrklaoN+6BUEQjHbkbCLpW5KulTRV0jOZccNJifMfTRx3cD/+lvGIpJvbeU5BEATjkegjRz+Sjkg8w7/1W68gCII6kLRGxt61Yr91C4JgcJmu3woEQRCMFSQtBLwLWAKYs9hmAV4EXgCeBe4H7gPuNbN/9UnVIAiCYICQtDtwOLB4n1UBQNJHgfVKnmb4t+45/Hv3KPAn4E4ze71eDYMgGI1IOhRYquRp04B/4/3Kc8ADwK3A3WZm9WpYDUlzAmvgf9tiwOzAzMAreL/4MPAP4DYze7BfeqaQNCOwGrAMb85hZgXewHV/HLgHuBPvzwfino93JG0JHAks129dgiAIxiqSJgKbAhsC6wALA3Pj3/jngWeAu/Fv5O+Bq8zs8b4o2yWKccKqwDuBefFxwhy8OU54AZ/33QfcC9xnZq/1R9sgGF1I2hd4d8nThuwuQ3Ojh3G7y11m9ka9GgZBEARBUCfhlBUEQdABklYHPgZsCSxY8tyHgD8CfwCuAX4XE6gg6Jwii9BXKpz6Im7YeBZ4BLgF/31eb2aP1KZgEAxD0gnAfv3Wo4H1gL1qkvWypJuAHwEXmNnLNckNgnGNpG8AX2xyyNpmdnOv9GmTLSi/8JDjeUlXA6cCl/d6DC1pKWB3YHtgJdrMQi7pPuAS4Ewz+133NGyqw9zATsAuwNrATG2e+qSkq4Cz8Hte66KrpLMLnZqxpZldWud1i2ufCXywxWG7mdnZdV+7LJK+DBwGqM+qBMFAIelo4LOZ3UeYWbNvZifXHVN9l6RHgfkbml8xs3a/Fa3kLwhcBbwjc8h5wO79dOyRNAHYFziQfNDMXMW2BPD+os0k3QKcAZw1Wh20JE3Cxzh74Y7b05c4/RVJt+G2zpuAX43W+xAEPWADWn8/2uUlSTfgdpcLzeyVmuQGQRAEQVAT4ZQVBEFQgcIZ6/t4ZqyqLFRs2xT/frpY6Pi4mT3VoYrjGkkb4tGMw3nGzI6rSf5hieafm9ltdcgP+sYsxbYgnnlgo6L9DUmXAieZ2eX9Um6QkLQKsG1ju5kd1nttRi+SPsXgOWTVzUzAxsX2XUkHm9kP+6xTEIxqJK2ELxSOZ2bHv0PbAv+U9IluLHg3Imll4Mu4M1YVp5glgE8Cn5R0M3CYmV1Zo4pZJM0HfAH4OD7eKcs8+MLRLvg9/yZwSo+zIU4Gan3OxeLzdnXK7BaSdgb+t996DCqS1sCDpYbzupkd3g99gt4haTrciSTHHpIOMbNpvdKpgcmM475rCEmL4w5ZuayZpwH79DNYsciAfwYj7UltnY5nzlwDz4I8e32adR9JM+FOv/vjWTOrMCPugP9ufJ475Kh29CA4NgfBGGZm4H3F9qSkA81sSn9VCoIgCIJgOOGUFQRBUILC2PdV4CBgYs3i58Kj1v8HCKesztiQkZmS7gdqccpKyAaYCoRT1thkIrA1sHXhnPVRM3u0zzr1m1VI/w4O67Eeo5YiU8k3M7tfw/uTf+JluxoZrX3NXMAPJO0I7GRmz/ZboSAYbRTZG06hXNaCsc6iwCWSfgR8rBtOQpJmxucAn6G+OcBawBWSLgD27+bYQtLewFF4P1wHiwInAh+X9BEzu6Umua3YStJcZvZ0jTJ3wReyBpqihNTxmd1vALfjpSZfwEvbDOe3XVRtkFiDkePTV3DniGBs8wFGZncazkL4QnVPnGATjNu+awhJy+IOWQtnDjke+HQ/y+RKWgC4DliyBnGjapwm6V3Aj4Fl6xaN982bAOGUFQS9YR7gNEk7AbuYWcqmFARBEARBjwmnrCAIgjaRND1wAbBVv3UJgqBvbAHcIen9ZnZrv5UJRjUfJZ2p5CfA58Z4mYf3ARdJ2jTS6gdBaT5JZ5laxzJ742UEP1ynUEmLAj8HVq1T7jB2ANaRtH3dJSeLrBen0DyDTCe8E7hJ0n5mdkqXrjGcGYHd8IzFdTG5RlndZBfSTieXAPua2YM91icIBonJbR7TL6es8dx3IemdwC+B+TKHfN3MvtRDlUZQBGBeRnOHrKeBW4HH8WzA8wErAHN0XcEuIukDuK1z1Dj5BUHQFpsDF0rawsxe7bcyQRAEQTDeCaesIAiC9jmR5g5ZjwHnAzcBfyn+/Xyxbx48Mn05PEpsTWBd3DgXBEFvuBH4R5P9swFz4wuMczc5bh7gMknrmNm9NeoXjC+2SLTdAkzuY2mVVmxkZtfmdkqaHf/trIxnLNwL/72k2AA4AdinXhWDYOxSOAeNxYwvC+ayREkSvtg5D7A6nmlhd/Ll9yZLusPMjq5DMUnLA9fQPAPLU/hi5lXAHcCDeLaioQXb5fA+cXtg6YyMBYFrJW1XV6lkSbMBV+Bzjhyv4iW1rsAXmu8DnsOzgc0FvB1YB58DrZORMQNwsqRFzezLdejegr2oybFB0tDfNxpIjRvuwzNPvtxrZYJgUJA0DyPLVqbYVtIcfczUOi77LklrAZcDc2YO+byZHdVDlXJ8grzz9Z+BQ4DLGjN5FRlMV8Gzte0JLNNNJeumcJg7j7xD1jTgWuAX+H24Gx8nvAhMwud+C+JjtDWA9YDFuqp0EIx91m4WqFGUr50L73s2xL8vuWy4mwBH44E9QRAEQRD0kXDKCoIgaANJ2wAfyex+HDfQ/MjM3sgc81Cx3YE7bg1NorYGdsSjV0ZVevMgGIWcYmZTWh1ULACvChwAfAjPutHI/MB5ktboZ4mFYHQiaSJuuG7ktAF2yGqJmT2POyPfD/xC0peAbwCfzpyyt6TjzOyvvdIxCEY5J+IOxEMYXq4s5+gz6im+sc8U2z3AuZK+CJyEj6FTfEnSjzotEyVpaeDX5B2yHgf+Fzg14xTzAu40cx9wuaSD8TH/t4F3JI6fkTej2a/uUPeZ8EXwnEPWa7hj7DczmRlfAx4ptuuAIySthJfdTTkHARwq6RUz+3onuid4krc6+L5L0vJmdlcNsie3cb1B4d2JtjPDIWt0YmZr9VuHMcQHcefQVswE7Ar8oLvq/Idx33dJ2hi4iLeOXYaYBnzCzHr1PLIUjlX/k9l9DrBnLstMMXe7tdi+LmndQtbG3dC1TorsYGcAs2YOOQ84yMymZvY/VWz/AK4fJncNfIy2C7B4Fd2ijwyCPGb2HO4ceT+egfwQ4EjcuTTFxyUdb2Z390rHIBjrmNkf8RK9QRAEbZNaZAyCIAiGUThoHJHZ/TdgdTM7uYlDVhIze87MzjCzbYElims81Zm2QRB0ijm3mtleeJm1JzKHrgbs3DvNgjHEQqSN33/qtSLdxMxeMrPPAAdmDpkA9CKrShCMeiTthjv0DOcUPMPeuMLMnjSznfC/P8Wc5J1B26LIMvVzYIHMIb8EVjSz77XrFFOMLy7FHb+PzRw2I+541qx8Ujv8AM9WkeIeYC0z+2yZUrlmdruZbYk7A7yYOexrkrYrpWlrfppom9yp0GIRfo/ErrM6lV03kmYgnXlkTI0bgqAikxNtj+POvO0c2y3Gdd8laUs8E2PKIet1YI9BcMgqWIu0A/btuJ5tl/0ysxvNbAvSjrSDxh7Aiol2Az5tZjs3ccjKYmZ/NLODgaXwEs03FDKDIOgCZvaime0H5MrATtdkXxAEQRAEPSKcsoIgCFqzMV52pJGXgK3M7IFOL2BmD5nZF4FFgI7lBUFQD2b2a2AbvLxPikN6qE4wdsiV78g5AI5qijJiV2Z2b1ZEaQdBkEHS3MBxDc2PAwf3QZ1B4hPkyxI3KzneDt8HVsjsOwPYwsz+VUWwmb1qZp/FM3KmmBt3zJpYRb6kvfESSin+DKxjZrdWkQ1gZqcDm+IR+iMuD5wuaZGq8hNMSbR9qOr9GcYm+NxrOH8A7uxQbjcYV+OGIGgXSSvigTKN/BTP8tPIWpKW7a5W/2FKom1c9F2SdgF+hmcna+QVYAczGyQnsvdk2r9uZq9VEWhmf+lAn16Ry6rzPTP7TqfCzWyamf3MzNYHvtCpvCAImlNkq/1NZvcWRdB5EARBEAR9IpyygiAIWrNNpv1EM8stBFWiiG55pU6ZQRB0hpndxMjF8CFWkrRwL/UJxgSTMu1tR2GPQr6RaZ8EvKuXigTBKORoYL6Gts+a2bjOsFoslB6Z2b2KpHmryJX0ftJZSACuACab2etVZA/HzI4HvpbZvTrwmbIyJc0PHJXZ/U9gs6rOZMMxsxuAnfBsJ43MjpfarIu/MjIj3H/h2Uw7YXKibUqHMrvFeBw3BEE7fDjT/uNiSzG5O6qMYFz2XZI+gmftmj6x+wXcqfni3mrVkgUz7b/qqRY9RNJ/AWskdr1MFwLPxvuYNQh6SM7uMg+erTcIgiAIgj4RTllBEAStyaUdP7+nWgRB0E+OBqZl9m3SS0WCMcF4zAx1I/BsZl8YB4Mgg6SNGbkAe42ZndEHdQaRSzPtAt5ZVlhRFuqYzO6ngD3LlixvwWHA7zP7vlxkSSsrb67Mvr3N7NGS8rKY2S+BXCaNLSR16ngwnCmJtslVhUmaBGzb0PwKcHZVmV1mPI4bgqApRabV3RO77jKzWwrn0XsT+/co+vpeMCXRNrmqsEHvuyQdAJxMer3hGeB9ZnZ1b7Vqi9R3cxrwdK8V6SE5O+cvzSyVCTMIgtHBNeTLjIfdJQiCIAj6SBh2giAIWrNkpv3vPdWiApJmBt4PrIdPvpYA3gbMAryGlx15HLgLuANPc3yTmXUUdS1pQWBDYBW89OPb8VIsk4CJuHHrKeAx4GbgOuAGM3u+4vW25a3GyVUSh80raUq7Ms1s8jD57Zz3UUkbtin+52b283Z1GY6kxYAtgXWBZYFFgdnwb/oLwEP487y+uM79Va5TFUkrF/qtU+g3H/6+PQfcAxxmZpf1Uqc6MLN/SfoTnrmikZV6rc8QRfrxtfHf+VrA0rx5z1/FnWDuA24DrgUuNbMXKlxnPeCjw5qWzhw3pYTYA82sr2V3JC2Nl7ga+j0tDMwKGPA8Xk72Tvz3dJGZPdInVUc9ZvaGpNuADRK731b39STNBWyBlyNZEVgcmAOYES8//BhwN/Bb4JJOSnk10WECXgJ5ffwbvGyhwxx4n/1isT0OTMV/q3/Cv4v/Z2bW4fUn4X//Gvi3eDn8Xk/Cy8k8i3+Lnyiuex3wmzqdNrpNUbZoM7wfXAZYCP8NC/8N/xPPVPEb4MJ+9zllKcZxP2hofgX4eB/UGUjM7CFJjwHzJ3ZX6Vt2Il+28PNm9ngFmVnMbJqkj+OlpxpLWs0OfI42M1YUJQP3zuz+SZcWwr8C7MzIUlrgDmJ1ZRk5C3eQn2FY2zaS5jSzZyrI2xWYuaHtF2b2VFR2qU6RnW4DvJzccvh3bx78XZ4Bd8p4Cv/u/R7/7lxnZpUcHyRtBOw1rClVlm76kuPTA8ws50Q+KpE0Iz4/2wIfjyyGP5N/A/8C7sd/q5ea2cCUwGuDzUn3/cMzZJ0BfLlh/0J4UM0vu6TXcMZN3yXpS+SzP/4L2NTMbuuhSmVIjQ8n4Bm0Hu6xLr1i1No566ZwgN8Ot6mshGe0mxW3rz2Cj9EuxH9rbWVKLcqUvhevvLA6fr/nwOehj+L3+SLcZvdknX9PG7qtjM8P346XR56If5/vxu3Bf+2lPlUp5trvwe/zu/B7PB/+7F7D57r3ArcCVwOXm9nL/dG2d5jZa5JuJ+142Q27yzy8aXdZAbe7TOJNu8ujFO8W/hv6c906NOgzA27fW5U37eUv4/3834AbzeyBburQDpLmA7bG7UXL43Op2fF39wHgAjP7UgW5b8efxzq4fWRh/B5MxMd9QzbO63D7SO02Tkmz43bWNXnzOcyB/33TcBvYC/j3dSrwD3xe8LtObVFF37sJb66DLVNcexJvtcH9q7j2UB9xs5nd3cm160bSAvg7sj7wDnz8PvQsh9Z//g8PgL3EzP6vx/oJ2Aj/zq2JrxPMga9FPI4/32vxvvfGXuoWBAONmcUWW2yxxdZkwwcTlthm6LduTXReBvghPuBO6d5sex44E3hPyWuujpeQuavCNYeueySwQIW/97CK18xuDfJrlY07JpX9GzfDB7PTSlxnGnAZsHqH79O1CdlTGo5ZH3dcaaXTp3vw/ufeh8kdyj01I/f0FudNSZxzbYe6TAf8Nz55LfPuvQB8F1iw5PUmd+F3sHi334Umf8/7cCNEGX3fwA2nq/X53nX9vmXeWQM27FDu+Rm5J9So+8rAT3HHlTL39U/AdjXpMDNwKPBgB8/5YeB4YOWS114cOBj4HV5WrOx1X8cXEFes4T5slrlG6e98g9yJeGaM20r+ba8BPwGW7PZvqMb3+YjE33FYwzFnZ/7etfqtf+LvublL78QdGbn7V5B1Y0bWbwF18d58L3PdJ2hzzgF8PSPjeeBtXdR9pya/u7a/mU3e5ZmK/alvyMcq6nxTQtYWxb6PZ/TYtZu/j2G65frOqluyL8AXyRqPPbiCvu/AHTH+TLl5ytD2MvB9KoxvmjyrTraO+qMSuqf6w5NqeE8WGHbMBOAA3Kmg3b//PEbJdxL4WUL/acAiw45ZKvN3nlWjHmOq78r0DS+3OOfbTd6pB4Bl+/2+tNB/n4zue/Zbty7+zV/N/M1f7rduhX696CNnxW2QL7TZP96Dl4Fude0P4Qv97ch8FvgkMKGb96r4Wz+HBwG10unvhU4d2bxJz2P+VsO7MQn4H3y+3O63zfDg4K8Bs/f7/R72t3RlHgdckpF7VI26r4qPGXJrJrntj8CWXbiXCwMnFL+pVjrcjAeVqEHGmYV+w7fPltDh04lrPdNwzILAj2htr7q2xHUFbJ/pC5ptb+BjlHfU9AwWA06n/T41tf0Jt2fNU/LaswKHU27M27g9gGfMXr7Na66RkdORLQ1PNPAzytvzbqSNb1SLa8+bkb1lw3Hb4s597er2W2Dtun/3scU2GrcoXxgEQdCaXCTUvD3Vog0kzSTpaDwrxD74oLQsswEfBH4jaes2r3sXPlk5EI+KrsJsxfn3SvpQRRljDkkLS7oMuByPPC8TAivgA8DvJR1ZlHioW7+Jko7Bs5CsV7f8ASOXYaWnfUGRGeYPePaUpUqePguwP/A3SR+pW7dBR9Jcks7BI+PXL3n6BDxK6Q+Sjisi8IJy5LIwTt+pYEmzSPoubsTZlbdmJGiHVYCfSbq4Qrmw4XqsjTuIfBXPxFCVBXFj+CdKXHsKbmj/Jh4t3Jh1px0mArsBf5H07R6W92mLIrL7d3jmi7Kl6abDF0nukPSpunWrG0nvxBdPhnM3/nyDt1JL3yJpGTyqOMX3zcxKaVWO72fa58GjT5tS/Fb3zOw+12rO8NXAz/BF/BR1jjWmJNr2KiukeM5rNzQ/ClxRQadxjaRr8Hnnl3Cn6CqpemYE9gXulvTpGtUb1xTR9dcDxwELlDh1R+DPRRaygWVYZo5GrrVhGTDM7B58IaiRbSXN0S39GpiSaBsTfZecE4HPZw65B1jPepy9oQKX4ouGjXxK/U5B1j1GjZ2zG0haHncmPhC3kbTDksBlkg7OyJxD0oV4EMgSbcqchAfiXNANe12h13rA7cBReABPK95e6HS7pFSm+L4haQc8M8zX8flyGebExyt3Dvo3rga6aXeZTdJJwC34mKGszNWBX0i6oK7vcDG3/zuwH/6basW7gXOAqyUtPKx9hUK/4duidehY6LkNnq3rw5S3V+Vkvh0PpL6AfFnaHBOAHYDbJB3ayfdO0idxJ509ab9PTbEKbu9oHO80u/ZGxbUPodyYt5GFgc9Q7/y1bSRNL+ko/Le1HeXteesAlxe/rco2zWZImlHS6Xj2yOVLnLoWcKOk/bqhVxCMJgbKyB4EQTCg5FJJl13Q7ypFWbubgc9SX3nadr8Tb6/peuAZRn4i6Rs1yhyVFMaTW3HHqk6YgBubLitKIdVCsQD4U3zSMlaNlcPp+98o6QP4wkKqRGcZJgGnSDphDBua34KkJXFnjp07FDWUdeCaokRe0D7zZNqrlG/5D5IWxTMH7E/n85utcEfWxSrosQFe/idXDqTbJMuKVkT4AtvFkjoxqtWGpF3xcU6niwMzA9+R9MNB7f+KtPunMHI8t6+ZvdIHlQaduvqW7TPtz+GG7q5hXirmD5ndOb2G8y7ckJziR5WUahMzewNfgEyxXY2XugIvPTuctQtHhTJ8ONF2RvF3BOWocw44HXCspJMHzSF4tFGUMr2ZvJNpK2bD540b1qZU/exOekHzx222zQzsUqtGecZk31U4kPyYfEnlvwLrm9n9vdOqGmb2MB4E18jq+PxiLDIq7JzdQNIKeEaRsgFu4HOkb0rat0HmnMBVePaQKmxLuq/qCEnb43q16yQ2nGXwRfQ6x3KVKBxAj8az+nTidAE+Xv6lpMkdKza4dMvusiQ+vvgYndtHtwd+J6lyIJuk6YrAtO8wsrRvO2wE3Fw4aXYVSXvigSztOI21K/MD+PzxPR2Kmh4PKjy3inOopK/gjpw9txtJ2gyvEFKb81w/kDQJ76s/R+c2ze3xYOI652kU60lXkg8EaykCOEHSWB1XBUFbdMUDPwiCYIzxT9KLHAdIOrfLUfNtIWkp4Bq8BnkzHgTux2tnv4JP1ObHy05065twH17n+hk8jfAseITSCsB8Tc77oqR7zOzULuk10BSRHpfQfFLzDB7x9iTwEvA2YFny78H7gPMkbVXTe/t1vGRNI0/jUSr/wkuSzItnNGn2vEcDOcNGLoNWrRQLIxfiGQVyPIJHiD2KT/YXwX9rOYPJUJTKmJ4USVoQuJrmkaHP44sHD+ERSQsBKwEzZY5fB7hS0gZm9lJ92o5pcotP/6wqsHCeupbmz/YVPBL6X7hzxVzF8Tnj21LAryWtbmZtGS4lzYsb2ZplqHwU/30+AbyIv1tz4H3k8uTftTp4DM9W8Cz+7ZiuuPbbaW6k3wI3cu7TRd1aUhjNT6W5gepRPPL0STz6f35gRfIR//vgv/vGbFSDwAF4OvzhnGFmV/dDmUFG0qzAf2V2l+1bNs20n2dmL5aUVYXTgTUT7e+TNMHMpjU5N6f7PWZ2Y+eqteR00plSFpS0spn9pdMLmNnrks7EA1CGMxkvY9OSwtknlZH39M60CxIMzTuH5oAz4nPA5WieSfKjwFR8nhGUZxJebrvRudx4c5z7FP4slibvWDcTMEXSCmb2Qpd07YTJibaXSDvQnoOPZRqduCYDP6xVqwRjse+SZww+m7zj7R/xEjo5x59B5DBg80T7UZL+aGapjGujmdwYaRVJG5rZtb1UpofMgzvgNQZXvYSXRn8MnzsugDu85xw9viPpWjO7qwimuICRY3fD7XUP4t/BefGskvNnZO4m6Wdmdn65PymNpHXwsvTN7EetmJE3bYgpx8WuUwTRnALs3eLQu/FxxxO43gvgJfZSc+zpgFMlPWNmP69R3UEh923vxO6yFG53yQWBgNt//ww8jttd5sZtDctmjl8Wz1a1ppk9X0GtH1Ah82QDC+GO6O/qUE6WIuA6Zct4HfgLbsd4GpgdHye3dNousm6dR/NMZU/iY78n8X5tPnz9J+fYuCNup2r7nkraCv9+5piGl3O9F+8HX8H/zkn4u7QUFZ2QJP0XcC7N7WgP433Dk/jfNjNuB5sPf/866R9rQdKM+HepWTDFq/i78jB+DxfGn2Uu29ySuE1zbTN7sA418aD8DRL77sXX/h7H17AWxdeAcusQR0n61SjIohoE3aHf9RNjiy222AZ9A75BvibyccCEPus3F56+OafjU3gK1xWayJgZLz13FF5De+jcbdvUYXid678V92xDYM4W5y0J/C++UJ7S/QVguQr35LCErKk13vOUrpNrlL8svoCRus4rwMl41Gby3cMdSU7H68OnZBxQUp9rEzLuSMi/tHju0yVkCI+63KAHv4nU8+/4GeEphFNyj25x3pTEOdeWvPZc+CJK7nd+MUV5y8S5ixb35KUm5+9QUp/JKTndfrYdPLvLmvztd+DGh5kS503CjX8PNjn/uy2uvV7xDgzfrsjIOj9xbOM2bw/uV+qdNWDDDmQu3uQerlVR5my4oTsn91LcGXXEsy3OXwSPCHwhc/5PS+jyg4yMp4vf39tbnD8RN8Dtj5fXfLU4/6QSOtww7LqPAicBWwL/1eK8eXEHzbua3MudKjyfzTKyFigp5728dZwxfHsWOILMWAE38K2LG7lyf9tm3f5NVfit/LtBx6eA+TLHn13n76rLf9vNdbwTDTI/0OTZzlVCznTkv5N79ej+rNzkb3lHi3Ovypx3Wg+f75MZHT7R5vm5d3mmYcesmNj/AG3Ox3Dntcbz/9hwzMczeuzao/u4EiO//RdmdLo0cWzjtlTmOo8m5B1cUtfh46OpwDH4d3eeFuctDBzMW+edw7fXgLUr3LvUs3u5V7+Bkrqm+sMy3/zcN/bqhn8/gn/jc9+QZfEFrVzfc0S/71XmN5LS9awm51yQOWeZGvQZU31Xpm94edj+WfBMCbl35jfA7P28utLxAAAgAElEQVR+Tyo+y9x4/jFgyX7rV/PfOid5e9GDtJi79EC/bvWRv2n49514+a5ZEjJmxsvrPp2RdVlx3OEN7U8CnwbmT8icUPyeczbcB8jMXUveq5/gi+TD217B+6ttcEeImfF54CrAQTSfVz8HLFxSryMScv5W4V04rIle9+LfuORcovgbdyyec+r8J2kxV+7ye177PA4P9srdr1UqypwDt/WnZE7D7ZHvBWbMnL8Yvk7wYkbGaRV0+kiTv3Ma8As8q+ayuN1oUvH/Hyr2TWs452e4Y2ajrONK6PTpxPn/Bv7R0PYPYA8yaybF/dqzyXXWID9vfQF3RF+JtH1YxfnnN7l/u7f5907PyH5meN86GZi7hYxZ8FKFX8Md+obO37KN65+ZufYTuNP7Ei3Onw4PYj4A+DU+/zDgqDb//jUy11+x5Lt8VJNn8Qjw3yTsGrhD2XYN961xuzr1HjTRZd4mchrfs6+Rn2fOX/xdr2bkXVWlL4ottrGw9V2B2GKLLbZB33BP9dzgxvCSSZv0Ub9zmuj2o1YD4IQ8AVsDv6d9p6yXi8Fw1QnevOQXG9peFB8m77CEnKk13vOUnpNrkj0d8KfMNf4ELF1C1gakDUgv0WJxr0HOtS1+Ay8DO/b63S/5/Dt6RngUTc5o2VQu9Thl5Yw1r9LmYjFunMkZUh4nYTRsImtySk6/n31G19wCheEptpOGowYZcwI/z8iYRslvAO68mJK1eL/vV5N31ujMKeuYjMxHgYkVZZ7aRObGJeQsTt5Qu1sb58+IG6obz7276jPFjRhfAw4vcc71eNbMTangMI5nkPh65j7cU1YmNThl4dHsj2XkXE4JJ0XcAJsyCj1CybFSNzfSDmT7NDl+vDtl5ZxubygpJ7VgPrRlAxtqvj/NHMM+2OLcxzPn7dfD55tzDPthm+e3dGwojks5yb+vzWv8NHHu/g3H9NUpK6P3cnX/zqnHKeuf+PhonYo6zI7PV1N/2zUV5IVT1lu3c4BZ25R3cEbGE8AM/b5fDbrmxpRZJ2vcCSF1zjdq0GdM9V2ZvuHlYt8kfLyZe+cuA2bu9zvSwbOcjbyD8T3Agv3Wsea/97omz/LfeHBnX8bIPeojjyURUJiQ9U7yjlk78tb5xbXt3DPcvpByADFg5xruVeOc5zZg5RZyJuBZT1/O6HVxSb06dsrCy7I1Os9Y0fatdp5fIWci8N3M33VlP97xQq9uOGV9PyPzn1QMKifv/PIQ8J4ScpbGM4enZG1fQs78eNBSSs4/8NK5rWSsz0hnqVcS8jp1ymrcTqANG2STa8yCf49Ssm8AFiohayvSAYrPAIu0cX7KYdzw8WelvxEPQD8T2LTFcbOT7qv+WuYeNMhcqOhXDmnz+I6dsor3MLfW8Ava+57MgH/Pcu9c24H55J2yhm+3tHuP8cz7uW/KslV/B7HFNpq3TuuTBkEQjHnM7CbcWJFjbeBXku6RdLSk90vKpQ+tlaJ++M6Z3V8zs73N7KkyMs252MzehUdAtsOyZra7md1W5lrDrvkEbsz4WWL3DkXpsfHCZ/BItUZ+g0eM/6NdQWb2G2AjfIFvODPhBrY6eB3Y2mpKsT7AfJZ8SuWrunnhomzhLoldhjuEtVW2wszuwrMXpFIXz4tHro0pJE0Cvp3ZfZKZfcrMXmklx7yE3c6kn7WAE4u0+kECSavhC0UpppjZGxVkvod0CYMHgTXN7NftyjKzqXhGs3sSu79alIxpxoa4UaiRvQrZpTGzx8zsUDP7UonTPmRmG5nZlda8zFnumq+a2SHAFxO7lyRd0qXbfJt06dvTgM2L8UNbmNkZpEvuLsCbpVz7iqTd8UWk4dyEl+wIGpC0PZ4pK0XZe/aOTPuLuENz1zGzoRIWKXL6IWk+8mU6b+lUrxLkrpXVvSJTEm17tTqpmJ9t29D8Ku7sEFRjfTPbtpgvl8bMnjezvfHsNI1sKGmlztQb10zBnXHaKj1oZkeQnovPgy/aDQSSpsMzXzTyKPCrJqdehjvbNLJHG+O8upiSaBs1fZekefBMEutlDjkf2MZGaVl3STPjGcnnzhyyJG73y31vRyNHNNk3K54B6iFJF0vaR9JyY2jOe4yZfaYYezXFzP5MukQzuFPNUPmw63Dn0JY22MK+8EF8Mb6RPVqd3wbDS5rdin+vm5aSNrNpZnYkbntK6bWVpB1q0K0tiv7+ZNIlsD5iZl9o5/kBmNkbZvZJ3HGhkfdLWr8DVQcGSWvhGaRS/KiKjUDS+/B3tZGpwBpm1my95C0U9ux1SZdR/GoJtY5hZAlScHvOemZ2fRu6XM9IG1BjmeO6Od7M9m/HBtmEr+Dfo0YuwoMoH2pXkJn9ArfxNP6O5gAObEPElom2h4APV/0bzeyWYn2p1XrU+0mXHvxgmXvQcO2Hin6llyXUv096reFqPPi9ne/Jq2b2mUJWim8WY7g6+B1eAaWte2xml+IVclJMrkmnIBhVhFNWEARBexyIG76asSTuuHEl8LSkv0qaIml/Se+W1I3BfW6gOMXMvtyp8HYNamZ2fw3XegP4KCONpdMzTgZqkmbHo5QbmQpsZ2Yvl5VZOMp9LrFrp6L+eqccY2a/rEHOwFIYNj6d2X271VOfvRn7Z9pPMLOzyggysweA3TK7P1jjRG1Q2JO0s8xt5O9rEjN7FXfoSDmBLE3eMWBcI+ldeITXzIndT+KRaFU4PNH2Kp7m/IGywgpjx66MNEAvTWtnpJRR7N6qi9RVqeNbXMg5ArgxsWufOuS3i6RlSC9W3gB8zMysrEwzuwjPkNfIvpKmT7T3jKL/bVwoeJ2Kf+tYR9I2wI8zu2/Hy7aUYeFM+91VHEc7IOcAltOv1b6eOJS1uFYz/apwFiPnZdsXjtjN2BUPTBjOL8ws5agRtEFd3x28bMh9ifaP1iR/vHEnXja07Lfj83jQRyObdq5SbWxO2ln7rGZ9tZm9hjtPNLIwsElNurViNPddE/EgsdUz+0/DnQBf651K9SFpLvzv27XFoSsAV/YqCLPbmNlleIbWZsyEO2b+EC91/qSkKyUdLmnbURpAeQtpu1szfkQ6uG1i8d9ngT3K2OzM7E7cmbGRTQqHpDp4AviAmT1fQq+L8HKGKb5Qi1btsSewTKL9W2Z2WkWZXyAdRHBARXkDg6R18eylqbWHx4CjK4pOrTu8BGxhZo+UFWZmj+NOXo3jjRUktfweF3bsVNDqK3jQ1qMldHkUH1d04iTVLnfQnqNTFkkLAJ9M7Lodd0Zqy0lxOEUwd8oh7sNtjE9SdrALzOzFsnpUIHXtvxROtKOCIgB7xcSuJ/GMiWXfy0/iTriNzEzeWbMMz+GVBP5d8ryj8eCJRgZpfhEEPSOcsoIgCNrAzP6A13BuF+FR4XvhKZJvxh21rpJ0qKTUoKsURSTPqoldD5B3IBlozOxp4KTErjERtdQGe5KOzDyouDdV+SEjFzqmp/OFjifwUoFjFkkbABeTjsCBLmeXkrQQXm6jkSfwCKnSmNkN+KJAIzORzjw0mvlEpv1TVRbZi4jW/8nsHohMO4OCpJUknYg70KQcQKcBe1bp2yStTvq7cEInRhgz+yPpLBG592iI+RNtqejP0UQqcj6XGaFbfJI3FzqGmIaX6+lk0e9rjMwguSCwXQcy6+BY4G0NbUeb2R39UGYQkTRB0rqSzsUXHWZNHPY8sHuFPj7nqP5MSTmdkrveQk3OyeluuPG0V+R0ryMI4D8UjgiXNjTPTD578BCTE21tZRsNukux6HBMYtd4mQPWzUFVshWZ2b14dsZGUjaHfjE5096OI27umJzMWhnlfdd0uENSiuPxrDW9dGCujcIp/hpgzTZPWQ24XNJs3dOqp+yGO1u1y1x4hpJDgAuBhyX9XdLJknaW1OhAOIgcVHYuUWQYSs0ThzjOzKrM/85LtM2Ely2ug0PM7F8VzvsOXgaskTUlpTL7d4OUXftB8llXWlI891QA86h0MJSziqST8dKZKbvE63hG7bYd84bJX5d033hs4VRYCTO7EbgksauV3QXcZtloIwA4ysz+XkGXv5Meg9bNZ2pwXP4Y6WDHAzp0hDqakQHyswMfanFeP+1gY8EGl7Mhf6mdDFmNFN+plNMeeBBip74gx5hZKoimKUWA8zmJXSv0OzAyCPpBOGUFQRC0iXmJsO2pvrgxC/BePALhdkl/kPSxDgYguZTWR5nZsxVlDgKXJdre1XMt+kMqI8hdZpYy1LRNYSD9YWLXxp3IBc4YreUJmjHMsPEjPGVw4yL5ELeRnljUyc64EbyRkzt01MuVKkilJR+VSFoVWD6x67ftpDNvwmlAyrD5gSLKeixzcJEBMredL+nXkp7AS3B9nLeWThjiVbz0Zqq/b4dUX/ka8M2K8oaTSvn9Hkkpw9/wazeS6zdGC1czMmJ0bklL9+LiRXR4qj+6qNPoR/OSh+cmdnX6TaxMURaicVw3lXJlHEYz32nSr5wu6UJJ1+NOPzeQLkMJ8DReUvn2CjqksiqCZz7oJbnr5fRrtu/5KmVKOiCn+/RdWKSdkmjLlgGTtCywVkPzY7TOEBL0jtSYYKWipFjQPneTvpftck2ibaUW46CeUDjPbJHYdUeRHbopZvY74P8Su7btYeajKYm20dx3XWdmB4zWjJ6SZsRLPr0zsftR0r8HgLWBi6t+2yRNkmSJrY5MFqUobIfr4xn/q/J2PODvHOARSSdJqsupqG7ushJl7hu4OdP+OukyvO3w20x76p0sy/1ULIFe2BAPy+zu+nsqaTUgVcL4yBpskJfj86zhTAQ26FBunRzawu5ygaRr8GDNP+G/v5Td8GXcIeuqinqkvk8vA9+uKG84KbvLhlLLEqk5nY7sQJdv0d1sWffh9pVO2TPRdr2Z5b5VbVE4dE1J7GplH+mnHWxU2+AkzUI6APsp4NSqcots/Sl79+L42KUqrwIndnB+6h2dAU9oEQTjirpSoQZBEIwLzOxCSbfh2XF2IV3bvl3WKLbPSfp8kSK6DKlySi+SL+UyWvhHom0eSYvVWCJj4JA0H/4+NFKX009qALympOmqpDgu6LZDUt18tEgPnGNWPFPZysC8LWQ9jqcT7rYBOjdpOrMToWZ2u6S/4H/rcFaSNKuZvdCJ/AGhW/fudUlnA59q2CXg3cAVncgfcOpIL30LXlLn9x3ISC3IXV0423TKb3Gj3vBFlllxw3gqFTiknfRWkLRmkWlz1GFmL0l6GFiiYdfqpL/TdbMO6cyRdX4TGw2669QkuxSFQS6VJXT/HqX+HwRaZQlphyuB/czsnorn5xw/BsUpq5ljyqDrDq5j6TLcTbgM73uHlzFbT9LSZpbqoz6caDuzgzFwUD9T8RLCw51/psPHqr/rh0KjlEs7nJ+knFpnBOZkZBaFXrM76bJMZewfZ+AZM4czlK3q5Ip6lWGs9V3vkfRFM6sjMKIffA9YN9H+CLAhnnXjMmCjxDEbAT+TtG2RBaIMi2Tap5aUUwtm9qSkzfFS5YfSPDtnK+bEs7l8RNIPgC9XyfjRRTpxWs1lFLutShk3ADN7WNKzQKNjaB1Zm87q0Dn/F3hAxJwN7anfQ91smWibRrrcYynMzCRdy8gshOuQLnPbD1L2/rL8Dre75GwY7ZCyu1xRUyD49bhD4/D16bnwwMpkFq6ifF8qSOzSTnQys2clXYoH4neDczu1HUt6B+mSfXXaRz7X0NbKPpKyg+0i6X97EMCduvaaklYws1SWv0FjDdIBrOfWkFHtJ6SzDa8N3FhR5u8rZl0cIhc0twAwakpOBkEdRKasIAiCkpjZfWa2G75AexLuxd4Jbwd+Lun4diNQJS1B2lByVVFeazSTW1RPpaYdS2xA2snvlzXJvxUvYzOcWRjplNMur+MRWaOJdfFF+Ny2Ix4J1Moh62lgCzO7u3uq/ofGyGiA+2uaZF6caJtI+6UbBp3UvYORZUOqkLp3za4ZeGTg1sCanThkSVqEtDGqlr6yKKGU+n01e7a5COcLilKLo5XU97hX3+JcpHJd38RbEm0rSGqWjahb/C8j3+kLzKyOvmo8cDawvplt1oFDFqTLYIBHhfaS3PWazREGXXdorn9pCoeElJP1iOj5olRDqvzGlDp1CjqjWDhOzavH+hywbqoutgyRcyzoVSapZqQclKaRLsue4yeMnBND70oYjta+y/B7neIbkr7QS2XqoHBCSmX8+Tc+1/+7mb0MbEX+d/UB4KcVMsktnGmvXA6sU8xsmpn9AHd4+ASdO8NOh5dmulVSVZtTN8jN29rh8Ux7LoNWJ3IndSgT4IJOTi7mxan5yPI9KN+ZmgveYWYP1yQ/NRccK7acK3FnqrU7cciS9HbSJcjrsru8QDp7ZbPnkKui8YvONcra+OqgjkC9fthHFpS0aJNzUv3p4sD5RXbTbpK69gTgIkkrdvnadTDa7NVjeX4RBD0lnLKCIAgqYma3m9m+eATTVsBxuJNK1UikTwIXtlnjeZVMeyeZR2pF0qKSJks6RtJVkv4m6WFJz0ualknXbniEdIrG6KyxxqqZ9lw0XimKSItU6c1clGYr7iqMNOONK4CVepH9psielno+LctztElOzlhxykplnnvGzKbWIHus37tusBbuzNzpwnyur6xzESPljJTtK83sDtIGxUWA30s6T9KmHZQrroykOSXtJOlwSRdL+qukByQ9I+mN3Le4+B6n3udefYtTz/nRDsu2Dif1jCeQNjx3jaI0x2camp8HDuilHqOc9wLL1CAnl8Wp14bC3PWaRRsPuu7QXP+qTEm07Zkoe/J+Rgaz3FqxzGXQAknzS9pd0rckXSHpLkkPSnqu2Ryw+O6kyo6M9Tlg3Uzt8PznM+11OAhUpnDqSNlArjazh9qVU2Tevi6xax1JdXxL2mFKom3Q+65XccexnK3rCEkH9lCfjijG5Cdkdn/MzP4TfFY4DmxOflF9e+D0Nu14Q6QCTB6umm2pTszsZTM70czWwsdXn8VLPFYNRl0MuFFSJ2WT6mRqB+f+uwsyc3I7HcO9Rj4zSRlSjhoTSNta6iTV3/dtvj/KWAcv/dhJZQ8YQLsLeXtbHQHD3czWU4d+qefxCnBvDbIhnw212fO4kPS4YHPgH5KOkpQqQ1oHf8CzWTayFPAnSWdJ2riC03SvyPWhHdv7zewxvARzI53Yq6d2cC5F5rRUlte+zi+CoB9E+cIgCIIOKVKVX1JsSJoErDZsexeeDasdtgK+CnypxXGN5YSG+GOb1+kKxWB3LzzSdD06nwQOZ6wb5FPvyOvAcSPts5VJOQTMVVHWY50oMsp4A3fGOsnMLunhdXMp6+syFuTkLFCT/H6Tun9/qUNwUeLhIUYulIyVe9cNZsXLxawnabsO0pnnvqf7StqtosxGlku0teor/5d0poYJeBa+HYFnJF0FXAvcgEf75hyRO0LSpnjpkM3xskN10Ssnj9Rznl7SlJrk5+bBVb+JpSnGTCcz0lHxS2UWmAPeBpwq6V3Avh2UhsiVihwUx6Zmfeag6w5dcMoys78UZeWHL9wtipfV+fWwtsmJ00+vW5/xjqRd8KwzG1NvZrSIoC5Hp87LOSfPmTLtvSKVJQs881VZfkI648RewCEV5JVitPZdZnZG4Xh0Gukg7yMlTTOzY3qsWhX2Im1Tu9DMRoznzey5Ymx9LelM47vj3+L/bvP6qZKJN7R5bs8oMoMfCxxbOA0uy1ttne/Gs6+3YjY8c8pqxWJxP+mkj8wFJXba76bkdjp/u6tCWc0UOZvRUvjvoXaKDDupMvYr1TgXTGWr69k8sMvMDhwBrCtppw6CaXN2l09Jyn2Ty7JUoq3Zc0g5CL1OPcHMdzKynGJd1NHvpZ7Ha/g8uAbxwMgy4tDkeZjZ/0k6G/hgYveceDnEz0m6F/gV3mfcZGYpZ6pSmNkbkg4HfpjYPR2wW7E92WCDu7PDsq51kbJXP2VmD9Yk/8+MtE93Yq+uIzjyFUb+vvo9vwiCnhNOWUEQBDVjZs/hg71rh9okLQhsig9U30vzTIX/I+k8M2vmeJHL5NA3A4ektYATyWfx6pSZuyR3UEiVo5yORCmDmqlqeHi2Vi0Gg5fwv+tZPLXurXj0zXU1pkkvQ84RMZc2vyy5evCj3gGyMBqnIm7qunfg96/xdzvq710LNjKza1M7JM0KzINHZW6Of+9S92NTvKzfVhUdklJ9JcA2FWSVoWlfaWY/lfRe0mVQhpiTNx20AP4t6Xp8Ae7KOjIfFOnlj6d796OdhZc6SD3neRjcb2IVPoMvaA3nFuB7PdThPxRRrJ/rQMR5HZRcXNDMRkRzFn35bHj5slXw93pH0sa7j+GGvqpZxnLfh147hOS+I83G+Dndp5c0cwdOsGXJ6f5EF43fU/BsxcPZi8KxQdKcjOwPX6NcubOgCUWJkO8D63fpEr367owVXui3AnUjaTrSC34vAD+rIPI84LuMtC/sIenQHi3WTWEU9l1m9uPCMetU0jatowvHrMa/bdBIOU9NAw7KnWBmT0vaBPgNsHzikH0kvWhmn27j+qn+8so2zusbhdP734rtLABJM+BBqDsCu9K83Ox/4Q5eqd9yL8k5sg+azE6pK8AjZwfr5pwpN99fodi6xYw9Hjc3Y20zS5bFLEpHzsubdpfdSM9XtgLOlrRDxe9a7jlsX0FWGZq9W6m5xjNFZYiOMLNXJT2L2xzq5I0i42KnpJ7HbPTfPvIJYHXcaTfHkvhc/WMARYDrNcDVwBUpO0A7mNnJkjbGvz855gF2KTaA5yRdx5s2uH6VDU69y3XbqxuZoYM+bszNL4KgX0T5wiAIgh5gZo+Y2RQzez8+cWqWbUe0zpQ1W6b9mSr6dYqkbfEyAN1yyIJ6s24NIv2KAq+aKjaXun2Q+bCZqck2i5ktaGbLmdlGZvY5Mzu7Tw5ZkJ/8pspQVuF50qmmx0KE4Bykx7l13TtIOyaOhXtXCTN7wcz+aWaXmtl+eNTjTzOHfwA4vOKlBrmv/G/gWyVkzobfiyOBv0i6XdKBkmavoqCkd+BljLvpoNarb3G/0pj35LqSlsCzqw1nGl4ypyvZ09pgIdyoW3WrvTSBOc+b2T/M7Hwz2wNfCE2VngKP3K5qmM5FpeYWJLpFLvCi2eJas4jaXupfRfdOORN3VBjODsWCFbiRvtGJ7xIzS5VLCUoi6T3Ab+meQxaM/Tlg0JotgPkS7T+rstBZBNFdnNi1CB5A1wtGbd9lZlOAfYBcZspjJX2ydxqVQ9JipEv4XG5m/2h2rpk9DmwC3JM55IAic0ez6y+JZ0Ybzhs0txEOJGb2qpndUDiiLYY7xjcL3tulh2VCxzt12T1yz7ObwWj9zJA58KW0zOzfZjbVzH5hZvviGZQuyBy+LXBoxUsNot0l9d7VaePLlXDuhLps54P4PDCzZ/F5wG9KyFwI+BCeefNBSZdL2iFRxrkd9sAd7dtlErAlcAzwV0m3SjpAUq+DQFK2427bq3PXDYKgh4RTVhAEQY8xszvNbCvgwCaHbV+kbM4xQ6a9GxOIphTRgueSLo03nOfxqLqrcSPoucCP8RT8jdt4pF8pW2OhY3DJOV/WEqFSRLumImQqOYQMGF29d01kjYV7Vwtm9hReyuOkzCEHSVqvguiB7SvNbJqZHYxHjF9d4Ror4g5a90rav5RyniHrGppHqINnEroXd2q5BDgfL+OT+hb3ZeFP0vTUW/qq1OV7dJ0fMDL7ywlmdkuPrj9qMbOpwPvJZ5T4brHgWpbcAutCklr9ruqkMXvaEDn9AB4AciVqVu9MnVLkrtVM944oHBQaM7TNCuxU/H+qvMqUbukznpC0GnA5+THXEC8Cd+PfqF/gWYpy351c6bxgfDM5016ldOEQPy55rVoZ7X2Xmf0ID0bIOWYdL2m/HqpUhlTpQIAL2zm5CNjaGLg/c8ghkr7YRMQeibarzCyXxXpUYGavmNnx+Djm75nDJgB7906rcU1dtuGcnG46iPSznNWos48WzqI74Q4uKQ6VlHJEbcUg2l1SY846M9UNcvDxID4P4D/v4MZ4oNa9JeVPBDbD7VK3SioV6GFmr5vZp4D1gOtLXhtgVTxz6T2SPlrh/Kqk3uVu26shbNZB0HeifGEQBEGfMLOjJS0MpNKbTwA2IJ+OP7fwMhvwZA3qtYWkGfEF95RD1jTc0HgOXjP8vhJyu51+dxDpV2aMYHDJGQRqieApopBSZUEH2RDRLl29dwWzlrjuuMTMrIiUXw7YsGH3BOBkSSuXTDc/8H2lmf0B2KSIBN8Dz4a1Ku0HxMyLO5ZsAuxqZu0sUh9LOosEeBnWKcANwB3tli+QdHOhS68Z+GfcCZK2Bt7X0PwwrbOkBgVm9oqkXYE/4ln5hjM7XgJyy5Jim5UNX4ORi+e1I2khYIHM7j/lzjOz1yTdSTpj7Rr4WLwX5JyysrrXxOl4JoDh7CXpt7iT7HAeBy7rsj5jnmIMeRL5cdXVeCagG80stzifkrsZ/V2MDQYMSfPimbJS7CFp94qic/bw7SRNKrJpdZtR3XeZ2SlFKcOTSC/anlCUMjyxx6q1IpfZ8/ftCjCzfxZly68jnSXyG0Upw+8Mbyz6zpTD3cntXnvQMbN7JW2Oj6tS8+WNe6zSeKWub2lOTjdL/I3puWA3KOwuH8PtLms37J4InCJptZIZmQfxOaQcTbpt4xsUBvF5/IfCxvRjST8BNsJL1b4XWLyEmFWAayR93syOLXn9G4H3FNnj9wQ2Bd5J+46WC+D2yfcCe9ZRErMF/2akc2sv3uWwWQdBnwmnrCAIgv5yGG6USUUZrU3eKSs3iJqTfMReN9iXkYth4BHxO5hZswWuJMNS9o83UpPLP5tZN0tCBoPN05n2ulKqz0baSSR33dHEs7hjaOPfV2c6+pSssXDvasXMXpe0N3AHI40MywH74ZFp7ZLqKw2Y1cy6aRwuTbEQfSgenTonHr23LvAe3FEilwLhCiMAACAASURBVPVyiG1wZ6pdmx0kaS1g+8Su54DJZtZW5H+CvnyPzWyapJcZuQhwjpk1vRejhNTi3ZO4I14Vee/OtB8q6fFE+3lm1nUHo25jZs9I+giefafxxm0haTMzu6KkvLvxEiCNrEkPnLLwfiHF68BtLc79A2mnrCqR8aUp+rjUnADcea6bXIo7LLxtWNt7gK8mjj3TzF7vsj7jgV1Iv1uPADub2Q0V5Y7XeWCQZ3fyGblTGYc6ZWb8/e6Fk8yo77vM7IeSJuLO0KlBzPcKx6wf9Fi1ZuQCDpqVAh6Bmd1TLN7+hnRgxLGSXjCzU4a1bYaX+Wu87kVlrj3oFPfmu8DBid2rSZrBzHKBpkE91GX3yMl5pib5KXIZXvY1s1wW7nFPEaQxGXeIbJxHr4yXnS1z/1LP4XVg5j5+j1LvXZ2Zfwa5fOULjCw9d7WZbdIPZXIUFRl+XWxIWhwf2wzZwZZrIWIicIykJ8ysdEZUM7sT//YcLGluvLTi0LVXo3WVl13x7GsfKXvtkjyNl3EcTrft1UPXDYKgj4RTVhAEQR8xs2clXQnsnNidi5QHN3in6GV5FXgzvf5wngXea2ZVncPm7kCf0cyjibYleq5FMEjkDF1vy7SXJZdVZ9RP0opIwedwR9Xh1HXvIH3/Rv296wZmdp+kw4FvJHYfIukUM2s3YivVVwrvL++sqmO3MbNn8HKBlwBImhk3EG2NjwFy7+Yuks4ys4ubiE99iwF2KeOUkqCf3+NHGRlVuWQf9OgVK5HP3FCVzTPtfyPhYFS8K6OqZIeZ/aaIxt0zsfsbkq4sDMPt8ivSTlk74YEU3Sb3W/5tG33kr/DFlkbWk7SgmeXmDnWxI+n35xU8k0jXKBahzgIOGNYs0vdzSjd1GUek7u2rwGZm9pcqAiXNwGBnKAj6w+Q+XbPrTlljpe8ysxOLDFDfS+wWcGLhmDUo2aBSmaLBA3pKYWZ/k/Q+3EG8cdws4AeSXjKzM4t7dHhCzJGD6HBXA+eSdsqaiM97HuqtOuOOuuZxOTnddMpKzfdhbM8Fa8HM/i7p28CXE7u/LOn0EoFsqecwHbAo5UvU1UXqvZtT0vSdZjaSND3dLcvZKY8CCze0DfxvwsymAlMpykZLmg93UN4Gz2ydC1T8rqRLzKyyjdXMnsKdni8qrj0LnsF/a3yslevf9pZ0ppn9uuq12yD1Luds9FVIyXrVzOos9xkEQQXaLaERBEEQdI9bM+3zNDknNwHKlQ2pHUnzAGsldh3XgUMWjIwUGC+kyjtOktRrR7tgcMgtoK5ck/x3ZtpzRrDRRur+1eL0IGkuRhpEYOzcu25wHF6irZF5eetiVCtypXBTjhQDi5m9ZGa/NLP9gUVwZ4pc+eGDWohLlfW5shOHrGJxvB+lC4dIPeelVDGVVDCmORR3/GlkVdIZ5JpxSab9HZJyGclqQdIk8vq2k6XrV6TLm08k7bRWN6lyTADX9Mj4O6WNY26rksU3eCvFotX7E7tOq+qQVTBe54BBBkkrk84A2G3WkdSrceWUNo4Z+L7LzL4PfDKze8g5ae8eqtSMnENCJbtL0e9timeobWQCMEXSdngpp9Ua9j8M/LDKdUcBfybv6NbM1hnUwztqkrNCpv2xmuSneAhIOdiMqvl+HzkKz8LYyILAJ0rIGUS7ywOJtulpnX2pHZZnsBOYpJ7HIpJm7LkmHWBm/zKzH5vZDriD33dIfyvmAD5W87VfNLPLzOzjuD13f/IOpq1scJ2SslfPLSmVVb0KKXt/2KuDYAAIp6wgCIL+81SmfWKTc3IlTLq6YNTAUqS/Iz/vUO7aHZ4/Wsk90/f2VItgYDCzf5E2OtS1OJGT84ea5PebVLmkuSUtWoPsVTPtY+Xe1U4Rkfm1zO7PSmo37fyY6yvN7JWitMm6pBd01pKUjNqUNAFYOrGr02/xGrRO7d5NUs95bvK/vWCcYmb/JF+K48slHfl+Rd5Y2e3F5N1IZ+94Azij1clFNr5cRr0Pd9OhUdKywDqZ3VO6dd3hmNlt+AJwM6b0QJXxwIKkywzGHDCom5yzZy/YqxcXGUt9l5mdQD7QQsApkvr5TIdIBYkALFtVoJn9EfgAkMpqOR1wNnBMYt8hZvZy1esOMmY2jfxidzNbZ1APc0tapAY5uUC+rpWmLjLH3ZHYtUFRLjVogpk9TzpDOcDni4zd7TCIdpecva0OG0E/nMDLkHoe0wEb9FqRujCzx8zs0+Sdrzbr4rVfMrPv4fcvFUC0gaTGMqB1kutDO34Pi2xkCyZ2hb06CAaAcMoKgiDoP7l0qc/mTjCz+0in+96kiLTvBblIwqkdyq1jQpHKFFBnxEsqaqtT+ddn2rfsUG4wurk50baEpOVrkL1Vou0N2puopX5jSBqkyLLUvYN0VqGypO5ds2sGzo9IOxrOTT66vpG/ki4TOer7SjP7P+DYxK6J5KOU5yG9sDG1Q3X6bdyLb2JQhm8BqUXNlYHt2hVSLAKdltk9uaZv7wgkzQZ8KbP7UjNrt8RPrjTUssBHSivWPt/KtD9O5446ZTi9yb7XgLN6pcgYZzzPAYMeUWRk+2Bi1/PAzGamOja8bE5qXLln4fjeC8ZM32VmxwOfzewecszqRfbGZtyVae9ojGlmN+ElkVKZuGZgZCmh39H82Y9qit9PrhRY1tYZ1Eoqq2UdMv7VYXWEdkjNBefCg5iC1vyAdKDJ/MC+bcq4jbSjaT/n47/LtOfsc2XYugYZ3WTM2keKAMWUk1JdVSKaXfsvwImJXTMBy3Tx0mGvDoJxSjhlBUEQ9J9c6t+pLc5LlTKZFdijI23aJ5fVpN369COQtDCwedXzh/F8oq3daKC+yDezu4C7E7u2lxTlPMYvN2Xad+9EqKQVSEfg3G5mL7QhIvUbgHp/Z53SrXs3Edg1sWsaeSNRAJjZq8A3M7s/WzgmtJLxBukSY0tIqsOA0W+uyrTnSgl241s8AS+n2E9+SdrJZp/RlqK/ETM7qa7F5GJB+ZzMpdbOnHNEL//eXmBmj5Av/1M2W9axQOo7OANefqkbGae+SrokLsDX2xViZr8Efp/Z/S1JbyurWCskbQVsk9l9pJmlSkt2izNIB04AXGZmqVIuQXm68d2ZhGeL65TU+HRi4eATjC62YKQTC8DP68wsZGavARckdi0CbFzXdVowpvouMzsWODCzewJwmqQP9VClRnIL2ztKmrMTwWZ2DV6KOBnANIxXgY+amXVyvQFnSdKBI9NIB+kE9ZNybG0bSe8kHRjUi4X9izLt7QZyjWuKLOXfzuw+qJ1sWYXt5vLEruUl9SVblpk9CtyT2LVlJwHqxbmDbku6CXgi0b5Hp9+uAeHqRNucPQr8LWuDq4M/kh777VzD35wbY/22Q7lBENRAOGUFQRD0kWJxP+fB/qcWp/840/75EmWgOiGXijy3qNQOn6OeaOaUQX6uEmmaq8ivw3EqFSk5I3BoDbKD0cm5wOuJ9n1y5cza5AuZ9jPbPD/nlDUwDoRFOZA7E7vWldRJiZy9gAUS7ZebWSrSPngrp5I2xM8D7N+mjFxU+de6WaKrR6SiUSG/WNeNb/FOwBIdnN8xhXPo+YldC9N+dG8wvjiCtCPfO8k7DY2gWPxOZawDWB/4RHnV8kh6N/CpzO4LzSznZJXjfzLtcwPfKymrKZLmBk7I7H6w7uu1onh2nwWOTmw5h+CgPN347uxL3tmrDAM/Pg3aZnKm/adduFZOZk6HWhmLfZeZHQ0clNk9AThdUkeBMlUpsk+mnErmJp+1soz8K4CdSc/hh/iOmaXKs40lcplK7yicIYPus2HhWFWVXDnSXmTvuxZIZePaQVKUs2+Pk8hny8qVi2skZ3c5vI92l5ROM+HrCVX5fCFjYCmCE1Ml7eck7wg9mkjZwd7AHXn7cW3I2+A6xsxeJJ1Rel46GH8WtoVU9uH7CKesIBgIwikrCIKgBZIOkrRol8QfQDoC9A3g181ONLMbgVsSuxYjv5hUJ6nJHVRMkS1pXfKLUmWZmroE+fJPdchfsQa5PyQ9GfhvSdvWID8YZZjZw6QnavMBX6kis3BISkXOvISXl2uHqZn2On4HdfL9TPvxVUqSFI5wucWR3MJ0MIwW2bI+12a2rKuBPyd2rUqJrDIDytKZ9ocz7U+Tjsav+i2eD/hulXO7wLFAKoPA18MYHzTSIlvWV0ouHHyddPZSgOMkfaCUchkkLYVnAkhlknieCuPion/MOVjvJOnwsjJTFIEOPwdyc6T9CmNzTzGzE8zswMQWmSzro+454PLAYZW1eStTM+2DNj4NmlBk9Utlz34S+FUXLnkt6fd6+04yb5RhLPZdZnYkcHBm95BjVir7cC84KdP+6SIDZEeY2UU0L004uchc3TckrS9px244VhRO2zkHiV/Wfb0gywTgO1VOlLQ6aceAJ4ALO9CpLcxsGmndBZzVYYDiuKBFtqwvtBm0fDnpkq9r0b/g4VPxNZNGDpKUs6VkKc4ZLU5N3yXtKHSQpDrKgPeT1LN7tOgL+nFtyNvg6iIXwPSNKtnPChv3d/F+spHv9+heBkHQgnDKCoIgaM2ewN2STpS0SF1CJW0M5BZGLjezx9oQc0im/SOSvlxNszeR1CxS5HbSDkSfL5uRqpgE/ZT6vku3ZdrrMvql5G/caVmYIkr2W4ldAn5S1yRL0gRJO0hatg55QdfJOUgcIGmnMoKKEqHnkJ6knWlmT7Ujx8ymks6U0C/Deo4fA88l2tcAjisjqCh9cw5pR9q/A1eW1m78ksuWNS+wX5sycoazL0pqV0ZLJK3dKj2/pAMlrVTTJT+eaHsBf8dGUJQ9SUX77yppmTIXLrJsngfUXuKsCmZ2K+lI7FmAiyQtV8d1JM0oqdPsg8FgkMuWtQqwdbtCitJYe5J2eJwO+LmkTkvCrIaXUJo/c8gnzOzBiuI/Rd455RBJxxbZeishaV7cMWL9zCGnmtnFVeUHg00RMJDKXrFfsRDfNpIWwLMi1pWd4O9Ayhlw0ManQXN2B1IlJ883s2bZhypRLFKdm9g1M57xKKiImX2LvM1qInCGpH7c4zNJj60nAmdL2qSqYEkzSDoR+EiTw94G/LpwSu0Xi+Hj/j8XtqFanLMKW+CZ5Mc3uYz/QXfYQFKpYL7CrvlT0jajU4sgq17wfeDeRPtywAV1Oc1Kmk/Sf9ch6//Zu+/wqKr0D+DfNyEhldBDB0FAAREEFlABKaIosog0ZV3BggV0LWvBsquu/hBcELEXlmKlKCrYFkGUIiAg0heDlNBCS0iFtPf3x5nEzMydcieTTCDfz/PM82TOvafMZObMvee+95wKyNNsWfUA+HzNjt9HT7MePi0it5eibU5E5HJ/xrwdx6FWv9lRAL5y3GTmb52JMIFnFXqWrCKq+jusbzyNgPlOXBKMekSkioj8RUQ8zjQrItVE5J8iUisI9SXCenZFjyvIiMiEYIwHOQKZrL4LJ2F9vhM0qvoDzLU1V3UAzA1g+fVpALpYpGfD/xuwiaiMMSiLiMg/kTAXSneLyEIRGRzAwRGA4oPbvwH4Cmagz5UC+Jc/ZanqtzBBAlaeEZG3A4yuHyAiawBc7aXuPFiv+X0ezECWXyc1InIpzEWpoAW8qWoagG0Wm+4TkbtFpGopq1hpkRYN4NMgBDpNhnXQVxyA7xwztwX62aspIncB2AlzAaR+4M2k8qKqP8I6MCEMZiDbrwvDjs/mf2H9XTsGzwPmnqyySLvBcWJeHkuo+qSqGfAcvHOviEwRkUhf5TiCNeYCuMqqGgB3O4JjyA8+Zsv6u4jE+lHGd/A8sPCqiMwM5PcPMAHJIjJERFYAWA3rgY2ShgLYLCJfici1gfTRjmDZFwFYBYB97rjT1ZOvLdIiAXwhIn718yLSDOY3vac/+5ejBwBYBak3BrBOREYFehFJRBqJyASY4JW3YX1MRmcRX7Nl2SxrDTwHiUYC+EBEZtgZ+AeKgwAfg+lbPH0/p6mq1fIUfnEEWA+GCei0cj+AH0Wkvd2yReR6AJsBXOZhl7XwP7iWzl7fWKTVggmY9esiqePztxJAm2A1ynHx0GppjpscF298Hl9QhTDaQ3pZLF3oq+zRZVhnpaCq/wfPM6qEw/yeDi3HJsER3DcW1ssixQD4VkSe9Oc8sSQRuRbAz7C+ycJVXZjArFDfKHcRzNjQLsdrbhpoQSLSDmbGf0/jiJ+qqtUFaCpbT4vI4+LHTOGO//+3AFpabD4I4P+C3ThPVPUMgFth/T3tC2C9iHQOtHwR6SAir8OcCz4YaDkVmR+zZfkct1fVxbAejxQA74jIW4EGyIlItIgME5HVMNcF/J0N+0FY3yTaEsBKMStx+Kr7ckedJWdJKq+Aw9J4EsBui/RaAFaJyF2B3nwjIoki8oCj/PcA1PCyeyTMTLf7ReQVEekQYJ21AHwKwOoz5O24bxSA7SLyuYj0F5EqAdQdDnMTdHeLzWVyI4CFu2Hdx/UHMM+fMU0RiRCRfwO418Muj/p7AzYRlT0GZRER2RMBc5FjIYBDjqCnYd7uHigiIi1E5BEAW2Gi1z0FBr2qqutstOkueJhBA8AdMIFkj3u7C89xN19nEXlORHbDBIx19aPuqR7SB8GcIA+2OhkQo5uIvAczGF+vxOZFftTrj1kWaREwd5UcE5GVIjJPRGaLyCzXh4+yF8HcNeHqcgA7RWSXiCwSkQ+syhYvSxE6ghWGwQTJuKoCM5PW7yLykK8BPMeFv04ico+I/BfmwvYbsB5goYptHMwgmKuiC8MLxdxZ5hacICKNxcyctwmAp35grKoetdmmWR7SnwZwVETWisgCT98xMTNtlDlVfQfAlx42PwjTVw0Ri2BNEYkXkTEw/bbVnVsAMF1VvS43S5aCMVvWfQDWe9g2GmaA6EXH75vHgSlHQNQFYu4G/Bim//0Epk+3YwCAxQBSHMEaQx3BTh6JSJyYGe/WwjqAMB/Av33U+w7MUmeuWsMEi93t6UK0iLQWkf+DWZagZPDZHlgHN5crxwySwwGcsdgcD+B9AFtE5HbxMZupiMSKyGUi8rCI/ARgP8yFhXre8tFZx9NsWR1FxO/ZsgBAVd8F8KiXXW4FkCQirzqOa731M61E5AmYZREnwvN5wGx4XvLHb6r6K4CBsJ41CAAuBfCLiHwqJpg0xlNZYmYQuFVEfoYZNPcUTPYrgGscF9Ho3PYyrC8gXA4z68oo8RDMICIdHRdBNwJoUWLTGphlkUprllW1MP39MRH5ycfxKWdNDCERuRjAxRabDsFcPC0TjkDcvRabLpMAlkMiZ6r6HDwHR1cB8JGIDCnHJhXNUOHppqQwmBslk0TkPhHxtFQvRKSpiNzpOLZcDMBOwHM9AN+Lzdlty8j5MK95j4gsdxwvd7Y6Ry7JcXx9nYh8BDPe0M3DrqkIYFlmCthqOC9z9jxMQH5/D2O0iSLyd5hZWzwFxoxTVatZyMuM43v6uIfNLQH8LCLfiMgg8RG84DievUpEXhCRJJhZeO7GuX9jjqfZsurDj9myHO6GuSnDyliYcZeJInKJj/OhcBFpIyI3i8g8mHGXebAOivFIVY/A882XLQGsEBOsc6OItHSMucQ5/h4lIp8D+BHOY+MLYb1UY4WiqpkwNwVajf9EwYz5/09ExolIc29liQmK6yoifxORH2COtabC8/L0VmIAjIc5r9wl5rrSleJj9lwxN8g9BDPmdKnFLrvge6lUgbn+9C2Aw2ICBId4+8121F1NRG4EsAHAPRa7nIHNlRUCpaqr4Hm8bzCAbSJym9X5iZhreYNhgsE9jR98B8/LJBJRCNiOICUiomK1YYKe7gAAETkBM7XyQZg70wUm0r8WzB3A/gzwLoHNCzGqmibmjrzlAKyCw2rCnIA/LyLJMIONR2HuAKkBM614W5jgDltU9UcRWQTgOovNbWEOoDNEZIOjTsAMPF0A6yXADsK8n1YnjHbNgJlho4HFtnh4vsO/yGhPG1T1jIhMgvVSg4A5sfMW+LQXwGdeyk8SkWtgTiysTmQawRy0/1tEUmAu8J2EOSmLA1Ad5vPZCtZLP9BZxvE9vwnmM2F1N9tgx+OQiOyC+Q7Fw5xMt4P11PNFXlZVj59HLz6HGZixGniOAvAnx8OTpxGci2/+uA1m5oTzLLZdBBOAky4i22D6oXCY/vQieB+kWwNgQnCbWjmoaq6ITIT19Ot/F5HXVNXTLC9FZWQ5fv++g/lfuYqHGaz7O8xv0TaYvjIV5v9aHeZ3sBWAYM6eUQMmWONWoPj4YLej3qKA3niYz6Ovfnqiqnqcth0AVPWEiLwA81vvqjbMezxNRDbBBMLlwvwGnwfAaqAuF8Bf4Dnwulw5jjVGAvgY1oEsbWEC0yAie2GmmT8JE4ySAPN/ToS5+M+bks5xqnpYRN6G9YW/fwKwtayeqk4WkSyYgVmr8ZN4mEDScTD9zHb8cS4QBbP8wIXwvIxPSa8AuN8x20+pqepyEbka5jfOalnSMJiA4+sB5IrI/2ACMjNgfgerw/RR58H7cQRgLmwM4V24lYOq7hCRGXCcB7toBhMw+7aIbARwGCaAKxHm/MjqfDUVwM2wno3YrgUwF3CtbkSIhueAgSKPATgVhHZQYMZ4SJ8brL7Ri49h/v+uRsPMTEGloKrPipmpxyo4qwrMbOsjVNXXRdhgtukFx4Xjhz3s0hgmCPVlMTcv7oU5f42AOZZuCOvzy5JOwhxXXwrrz1F9mMCsXqqaZPtFBJ8A6OV4AECeiPwOczNDKszF6hiYsc7zYI6vfR0jnIY5RrC6yYzKxhaYsaNnSqRd5kg7JiI7YH6fY2DGF9vDHPt58o6qfl5GbfVKVSc5vqeeltG7yvEodLyuIwBOwBx7VHc8GsP6+OOcp6o5IjIZ1uf2j4rIW75uqFDVdBEZADOzttWScQkwv5+P4Y9xtZMws1mVHHdpDfOZKzVVnSFmRiyr44aiYB1/b8jZC+BOmGsyrgoCamAZUtVNIvJnmPPaOItdWgB4FQBE5CDMtaoTMOen1WD+H3VgjssDXtLeQkuYYOcnHHXvgQn0OglzbF0Vf5xfepuVsQDAGFW1utHKk9owAYJjHXUfg3ndqY6HwJy3N3e001tcxD9UtTwD9J6COUawuim0AYB3AbwmIpth3s9cR3pbmPfTk/0ARnNVB6KKhUFZRETBU8vx8LXMkScfALjNsSygLY4gnl4wB+TeloBojCAuE+jwV5gZPjzd3RcP4Ao/yjkJ4GpVTZHAViJyoqqpjiCWLxHci+1F/g0zqGFr1gV/qep6MdMpL4Q5cfUkEf5d6KOznCMwYTCA+TDfKysNYB2I6MmrMMGLgbQnzxEo8QOsL/ZWGI5+pS/Mcjue+qpqsHeH3ioAA30sK0fezYAJanP9XaoDczemrxmioKpHRaQnzPKS/b3sGg/fF2LLStHxgV2vwP8l1ybCBEH+2cP2SPgOlATMzFw3q+rqYPwWB4uqfuYILpkL66DuIs0cD6rcXoAZkHUNYr5ERAY6luHwm6q+5ri4MAfej6Pj4d9Ms67SAfxNVWcFkNcrVV0hZmmXD+B99r9ImOBWqwBXbwoBTAfwSCDnMHRWuw9mRiNPvysx8G/GySwAf3acz5a6Uap62nF8+j2sb26hCkrM8s+elmUvy6ULS9ZhFZR1s4j8oxyCws55qvq0IzDLajnDCABzRWSoqtoKoC5lmx5xXLT+N7xfJ2kB59n9/PEtzIzU+wF8LSLZsF7+rQFMYNYVqmq1LFUoRcCMRwW6zOIRAMNUNRhBt2TPv2DGh0e4pNeBvfGbhbCeTabcqOqjInIIwIvwfENTGEyQQttya9jZ402YoDbXGaIbwATYv+qrAFU95Bijng+gt5dd7Y6rlcZYmKCiv5aijIMwM/0e8zDLV4WcAVhVvxeR3jA333ibGaohQheQeB58By67OgNghKquLmXddvu5IpNU1dOSn2XCccPqtTDX9Hp52K0q7F1v3A3gKgZDE1U8vFOYiMi3KTCzUJXV3RG/w5wA/KU0y304Bm/+BHOyFawBQ5/tUdU0AP1gpksN1A4A3VR1aynKcOOY6roTzKB8UDkGZa+HWdbmRLDLd9SxA6b902AulAetaADLYL1EA1VgqvotzADHplIWlQ4TBHpvae6acXxGL4YZqKtwd5CVpKp7YC6WzytlUYUwd0z3cfR/FCDHcq0TPWx+WLwsp+VSThqAq2EuEAf7f7IZJvDYm9wg15kGszzEff5+Px373QTgw1LUewLAtapa2u9ImVDV5TB3cX8c5KJz4ZjZM8jlUoio6mEAb3vY7G+go2uZy2EubL0E6+URA1EIE2jYpiwCsoo4Lgb3hAl2DcZstEXWAbhMVR9gQFbl47h7/RqY2SoDtR9AT1UN6rJ0qroZ5vh0EYJ3Xkxl71pYX0DbraqlGWvwi+NzYzUzQhMAfcq6/spCVf8B69ldARNsMV9ErGZiLzOq+jLMOfavQSoyCeai8tWO3+CieiYCuN9DnkYwgVl2L2AH6ieYmWZTyqj8QphAjwsYkBUajvPDUQDeKkUxL8ME1QVzPDIgJb6nwf49SIWZZfOc5biR0FOgyWO+liktUc4JmPH/h2DGFINpE4D1djKoar6q3gLTrwZys+RymGsRRb/9VrMOeZ29PZRUdT3M8e4MBPd4twDAV/D++1AY5DoBs5Rhbz9n5Qv2GNwJALeqqlVwfplzLA17Jcw1yNK+r58C+FMFDPImInCmLCIin1R1JoCZIlIbwECYg6TLYW+NbVcFMAPY7wNYYHNKVo8cSz3dLSJvwQQLDYH9ZQnTYO58ecPXkkkl6k0WkR4wS0XcB+/Tp5Z0DOYk/0XHxfmgU9X/AegjIi1hgqg6wiznVhtmRoMY+J5u3VPZhQAmi8g0mCUce8CcEJ3nKDsepVw+0PE/fUBEXoc50fwLzJ1HdhXAXDz7EsB7JQcH6eyiqttEpAvMb9ebRwAAIABJREFUknwPw94du1kAZgL4P8dF62C05zCAISLSEMBQAJfABE7UhfkOxKKC3AjgCN4ZISLvwtyh3cNG9kIAiwE8o6oby6J9FchnsA7atEorrRkw/bHVXYnNAGz3pxDHoPMrIvIhzJ28Y2EubgRiO8ysah/4+b/uB3O36HUwwWF276IvchQmqGqiqh71tbMrVc0GMEpElgD4B/y/KzEHZgagJ1W1vJYUDYiqpgC4UUSmwszyNwTWSxr6chpmtrvPAXzoGGCmsvcuzHfLVWYZ1DUR5iKLGxGpG+B3LBPAg44lrMfDHJM1C6BtqTABwtNV1a8+rrQcfeSbIjILZimuWxHY7L65AL6GOU/4NmgNpLOSmuVzr4Lpjx+B95kMSzoF4A0Az6mPpYpL0bYDAAaJSGMAN8Dc6HKRo41xjkfFmRKSANM3WQl2MLY3HwF41iL9FpQuAJFKUNUnHTNmWS0DHwlggYgMUdUvy7FN60XkEgAjYca07M58WQizlO+bAD7xFMSiqi+LyGmYPtC1D2qMP2bM2muzflscF2vHishdMIEuA2ECuDshsGPrIvthzmdmOcbiKIRUtQDAXSLyFcxMslZL+1rZBOAhVV1WZo0LgKpuEJGuMOeA98J8ZgP5LT8Bc6PqAgCfl+YG6VJaAGCnRfqBMqjrTZixZKv3qymAXf4U4hgHnyoi78GcD90Oe7P1l7QV5tzwPUdgdEAc/eqnMLNd3gzPKwsUWQeznOM8l5vgrK5llFXgalA4xjhvF5GXYY7HhyOw1ULyYIJ1F8GMg3kdL1bVkyJSF+YGjesA9EXgM9Rugbmh6k0bAaCXwgTMF43BNQuw7sMw1+ZeUNWTAZYRFI6bnP4uIu/DjOcNgr3lJVcD+JeqWo23EFEFIaWYHIGIqFITkUYwgxcXwCyH1RJmkLca/jgByIC5eyQdZkasTTB33/0UyMWgANpYA+aO08thgiSawazjHgkg29G+FJiTwG0wM0qtcZy4B1pnNZiB794wAzp1HHXmwQzA74Z5D/4L4Burk18RaWZR9HHHxbBKTUQiYU48esIEmJ0HMwV1UXBZhuNxDMD/YP63mwD84Ljzgs4hYtZ5uRTAVTADx0X9UDTMdy4NJpBmE8xdYIvK6uLX2cgRrDkIZinS1jDTesfCzCaXCSAZpm9cATNYdyhI9UbBfep4ADhQEe5CPRc4vht/ghkc6gTgfJj/bxzMjSlZMH3lSZi72XfCDAouL+3/WUQSYb6XRfWeD/P/LgpSzIX5PUyDGfz8BWYAbGmw/v8iUgXm4ko/mGOV+vhjCcV0mAsm22AGo7+wGoASkfpwvyiTUZECmEQkDqb/uwwmKLoZzHFHNMzFsaLfxMP44zdxA4CVwQqIDzURGQoTbO7qXUdQApURRz/TEeaYrAvMd70JzHc9Gua7ngXgEEw/swnm92RVWd2MYIdjNo4rYPqI1jDHlNVhjikLYM4VjsEcu28DsBKmj+QskeXMsayb1dIjh0N4IdGJiETD3ADTB+b3ty7MxZkCmN+dPTAXXb4DsNjqeNQRQOV68SFVVU+VYdOpAnD0pxNgfUPZbMeMt+XRjsYwN764ylLVF8ujDVQxiEgLmIvNXWFmymwEM9YXAXNDQyrMefY2mAuh3zpuHjirOWbM6QKgA8w4ZyuYgI0E/HF8UzSWmA5znLAF5hjnFwAbSjMTN9knImvgHkT4lqre5bKfwIzTDgLQGWbsKAHmdzcN5lj1JwALgz2DZVlx3Bg4AEA3mICzpjDjz1EwKz8UfU73w5wH7gCwBsBG5ZK0QeH4XHWHOf7rBHODWtG4SzjMuFoGTJ/5G8z/YQvMOUUwZ/Atak9VmLGBjjCfh1iYG7JOwPz/V6pqskW++jDnbK6uPptuRHEcjxdNJtABZnwkEeb8TvHH+EgK/hgf+QXAj6UZK3Z8DlrDfBbaw5wXN4cZg4qHGVfKgvk+Hof5DPwCYJmqlnqWSsf/7zKYm4TPh/kcFo3BxcD0B+kwn8Oi17wa5nNYIVd9EJF6AAbD3EzcBn+MMwjM7/AhmNeyGmZMj4HQRGcBBmURERERERERERERERERnSX8DcoiIs9EZAiATyw2NeVKE0REFCwVYikZIiIiIiIiIiIiIiIiIiKicnKNRdpRBmQREVEwMSiLiIiIiIiIiIiIiIiIiIgqBRGpBeAmi03Ly7kpRER0jmNQFhERERERERERERERERERVRYTAURbpC8o74YQEdG5jUFZRERERERERERERERERERUoYmIBKGMMQDusNh0FMCi0pZPRERUkqhqqNtAlUzt2rW1WbNmoW4GucjKykJsbGyom0FEFQD7AyIqwv6AiAD2BUT0B/YHRFSE/QFRaO3cuRNZWVlOabVr10bTpk3LtR3sC6i8JSUlIS4uDnXq1EF4eLitvKqKQ4cO4ciRI5bbGzZsiHr16gWjmZUS+wMiKnKu9QcbNmw4rqp1As1fJZiNOZeISF0AnQA0BFAdQFUApwCkAdgOYIuq5pVBvbUBdAXQAkA8gFyYyOytAH5R1cJg11mi7rYALgbQAEAUgEwAewGsV9UDwaqnWbNmWL9+fbCKoyBZvnw5rrjiilA3g4gqAPYHRFSE/QERAewLiOgP7A+IqAj7A6LQ6tatG9auXeuUdsMNN+DNN98s13awL6Dy1qFDB/z6669ITU3FNddcg6FDh6Jnz56oX7++xzx79uzBF198galTp3oMyGrVqhU2b96MqlWrllXTz3nsD4ioyLnWH4jIvtLkZ1BWCY5ArFsBjAHQysfuZ0TkGwAzACzWUk45JiLXAvg7gJ7wvKzkMRGZCeDfqnqsNPWVqDcWwP0AxgJo4mW/9QBeBvBBaV8rEREREREREREREREREVEgsrOzsWDBAixYsAAAkJiYiNatW6N69eqIj49HVlYWUlNTkZSUhIMHD3otKyYmBvPnz2dAFhERlQkGZTmIyFgAkwEk+JmlKoA/Ox4/isgdqrorgHqrA5jlKMeXOgAeAXCHo75P7NbnUncPAB8CaOTH7p0BvAfgbhEZEcyZs4iIiIiIiIiIiIiIiIiIApGSkoKUlBTb+eLi4rB48WK0b9++DFpFRETkeUamSkVEpgN4C/4HZLnqCWCNiHS2WW8dACvhX0BWSTUALBCRcTbzlaz7zwCWwr+ArJIuBbBORM4PtG4iIiIiIiIiIiIiIiIiolDp1KkT1q9fj169eoW6KUREdA6r9EFZIvIIgHstNp2AWa5vGIDuAC4B0A/AgwBWWexfA8C3jiUQ/am3CoDPALR12ZQLYA6A4QC6ArgKwEMArGbhesWx7KEtInIJgLkAIlw2HQDwJIBrAPwJwA0AXgOQ5bJffQBfi0g1u3UTEREREREREREREREREdk1efJkjBo1CtWqBX6JskOHDpg9ezbWrVuH1q1bB7F1RERE7ir18oUi0hjAPy02fQDgblXNsNi2FMBLjmCo9wFUL7GtJoAXAdziR/UTYGadKmkvgAGqutMl/b8i8hKAF2CWLyx+CQBmiUgrVU31o06ISATM63NdGPk9ALeram6JtJ8BfCoi/wfgSwAdSmw7H8BUALf7Uy8RERERERERERERERERUaD69++P/v37Iy8vD5s2bcLq1auxefNm7NmzB/v27UNaWhqys7Nx5swZVK1aFdWqVUOjRo3QunVrdOnSBVdddRXatGkT6pdBRESVSKUOyoIJnopxSfsKwF9VtdBbRlX9UkQGAfgBJjiqyAgRGe8hoAsAICL1YYKySjoFoKeqJnuoTwE8KiKRAO4vsak2gKdgZvDyxz0ALnBJ+1RV/+opg6oeEpFeADYDaFpi060i8qqqbvKzbiIiIiIiIiIiIiIiIiqFNWvWhLoJRCEVERGBLl26oEuXLqFuChERkVeVfflCq6X/HvEVkFVEVVcAWOiSXBVAbx9Z/wYg2iXt754Cslw8DiDJJW2siNT0ldGxZOLfXZJTAdztK6+qpsN9ViwB8KivvERERERERERERERERERERERElUllD8o6z+X5flXdZrOMLy3SGnvaWUTCAYx2ST4MYJY/lalqDoCXXZJjAYz0I/vVABq5pL2rqkf9rPs7ABtckq8XkRr+5CciIiIiIiIiIiIiIiIiIiIiqgwqe1CW6+xSBwMowypPNS/79wCQ6JI2U1XzbdT5HoAcl7ShfuSz2ucdG/UCwNsuz6sCuM5mGURERERERERERERERERERERE56zKHpSV4fI8JoAyrPKc8LL/lRZpX9upUFVPAXBdMPwyEYn1kdW17t2q+pudugF8Y5HW32YZRERERERERERERERERERERETnrMoelLXV5XkrEYm2WcYlFmk/e9m/u8vzXADrbdYJACtdnkcC6OhpZxFpAqCBS/Iqu5Wq6n4AyS7J3eyWQ0RERERERERERERERERERER0rqrsQVlfuDyPBvBXfzM7Arhc998BYJOXbB1cnm9T1dP+1lmCVSCXa9m+tm0IoF6rupuLSHyAZRERERERERERERERERERERERnVMqe1DWDADHXNImiYi34CYAgIiEA3gHQBOXTY+pqnrIUxNADZfkvf411c1+i7QWXvY/3yItWHULgOYBlkVEREREREREREREREREREREdE6p1EFZqpoG4FYABSWSEwCsEpHHHEFUTsToA7N84CiXzc+rquvsWyW5BnAB1sFV/rDK17SC1k1EREREREREREREREREREREVGlUCXUDQk1VF4vIjQD+AyDOkRwDYCKA50VkO4ADAM7AzHJ1Edxnu8oB8HdVfd1HdbUt0lICbPdJEcmH8//Qqvyg1+0hn7e6iYiIiIiIiIiIiIiIiIiIiIgqjUoflAUAqjpfRDYAeAbACAARjk1hANo5HlZ+BzAPwHRVPexHVQkWaTk2m+uaN77E8+rlVLdVPm91ExERERERERERERERERERERFVGpV6+cKSVPV3AOMBPAQgzc9spwHk26gmykMZgXINjqpaTnVbBWV5q5uIiIiIiIiIiIiIiIiIiIiIqNIQVQ11G0JORCIBPAHgb7CeUcqXMwD+BWCiqhZ6qecWALNckm9T1f8EUCdEZD+AxiWS9qhqcw/7fg/gCpfkcG/t9VJvHwBLXZL/qarPeskzFsBYAEhMTOz08ccf262WylhmZibi4uJ870hE5zz2B0RUhP0BEQHsC4joD+wPiKgI+wMiAtgXENEf2B8QUZFzrT/o3bv3BlXtHGj+Sr98oYgkAvgGQAeXTesBvANgBYCDMLNK1QRwMYCBAG4FEOPYtyqA5wB0EpHhqupp9iyr9MhSNN91dqo8L/t6qjuQ2bKsZsXyVjdU9W0AbwNA586d9YorrgigWipLy5cvB/8vRASwPyCiP7A/ICKAfQER/YH9AREVYX9ARAD7AiL6A/sDIirC/sBZpV6+UERiYWZ8KhmQlQvgLlXtoqpvq+oOVU1X1VxVPaKq36rqvQAuALDWpcjrAUz1UuUZizSrZQX9Fe1H+WVRt2u9vuomIiIiIiIiIiIiIiIiIiIiIqo0KnVQFoCJANq6pN2pqm/5yqiqyQD6A9jusmm8iHTxkC3NIs0qwMlfrnmtyi+Luq3yeaubiIiIiIiIiIiIiIiIiIiIiKjSqLRBWY5lC8e6JP+gqrP8LUNV0wHc61o0gAc9ZDlukZbob31OlYjUhPvykye8ZAla3R7yeaubiIiIiIiIiIiIiIiIiIiIiKjScA3qqUwGA6jqkva23UJUdZmI7AbQokTyABEJU9VCl933WxTRxG6dXvLt87K/Vd1NAWwqh7qJiIiIiIiIiPxSWFiIzMxMZGRkICcnBwUFBSgsdB1ioVBISEjAjh07Qt0MIqoA2B8QEcC+gIj+wP6AiIoEsz8ICwtDeHg4oqOjER8fj7i4OISFnV1zT1XmoKyuFmkrAyxrJZyDshIANAeQVHInVT0pIqkAapRIbhZgnVaBUUkWaUV2W6Q1DWLdVuUTEREREREREfklPz8fKSkpyMzMLB5sq1OnDsLDwxEWFgYRCXUTK72MjAzEx8eHuhlEVAGwPyAigH0BEf2B/QERFQlWf6CqKCwsREFBAbKyspCamorDhw8jLi4OiYmJqFLl7Ah3OjtaWTbqWaSlBFjWEYu02rAOktoEoHeJ521FJEpVT9uss4tF2q9e9v/FIq2TzTqLdHZ5/ruqZgRYFhERERERERFVcvn5+di/fz9iY2PRokWLs2ZgjYiIiIiIiIiIgk9EEB4ejvDwcERGRqJGjRrIz8/HiRMnsH//fjRp0uSsGD86u+b1KnuB/sciLNJyPey7xuV5JKwDrHy53OV5HoCNnnZW1f0ADvsowycRaQqgsUuy62siIiIiIiIiIvJLUUBWXFwc6tate1YMqBERERERERERUfmqUqUK6tati7i4OOzfvx/5+fmhbpJPlTko67hFWsMAy2pkkXbMw75LLNKutlOZiCQA6OaSvEpVs3xkda27uYi0tFM3gKss0v5rswwiIiIiIiIiIgBASkoKYmNjUadOHS5RSEREREREREREHokI6tSpg9jYWKSkBLoYXvmpzEFZyRZpvS3SvBKRMABXuCTnwPNSiCsAHHVJGyMidm4DvRlAlEvaAj/yWe1zh416AWCsy/NcAF/YLIOIiIiIiIiICIWFhcjMzEStWrUYkEVERERERERERD6JCGrVqoXMzEwUFhaGujleVeagrKUWaeMdQVZ2jAJQ1yXtR1W1XL5QVfMBzHZJrg9gtD+ViUg0gL+5JGcD+NiP7N8AOOSSdpuIuLbfU939AHRySV6oqqn+5CciIiIiIiIiKikzMxPR0dFcspCIiIiIiIiIiPxWpUoVREVFISvL14JyoVWZg7JWwn0Jw3YAnvW3ABFpDuAli02f+sg6DcBpl7QXRaSxH9U+D+B8l7R3VPWEr4yqmgdgiktyTQCv+8orItUAvONaJIDJvvISEREREREREVnJyMhAfHx8qJtBRERERERERERnmWrVqiE9PT3UzfCq0gZlOWayet5i0xMiMl1EYrzlF5E+MIFdtVw2/Q5gpo+6DwF4wSW5OoAfReQCD/WJiEwE8IDLphOwEUgG4FUAu1zSbhCR2SIS4aHuBgB+ANDMZdMsVd1oo24iIiIiIiIiomI5OTmIjY0NdTOIiIiIiIiIiOgsExsbi5ycnFA3w6vKPjf86wBGAOjmkn4vgJtE5AMAKwAchJnZqiaADgD+DKCHRXl5AO50zEjly/8BuNql7mYAfhWRDwF8CWAfgAQAFwG4C0ArlzIUwK2qetKP+kwG1VwRGQVgFYDIEpv+CqC3iLwBYCNMsFdjAH0AjAHgOkL6O9wDxIiIiIiIiIiI/FZQUIDw8PBQN4OIiIiIiIiIiM4y4eHhKCgoCHUzvKrUQVmOAKWBAJbDLF1YUi0A9zke/siHCZD6zs+680TkzzAzUJWcHSsSwGjHw5f7VfULP9tXsu71InIjgLlw/gw0hgkW8+UIgAGqespu3URERERERERERQoLCxEWVmknciciIiIiIiIiogCFhYWhsLAw1M3wqtKPeqnqCQBdYWbN0gCL+Q3A5ar6vs26jwK4DMBim/WlARihqtNt5itZ96cArgRwyGbWtQC6qqrrEohERERERERERLaJSKibQEREREREREREZ5mzYUyp0gdlAYCqZqvqOABtALwM4LAf2XIBfA9gJIC2qro2wLpPqup1AAYB+BHeA8OOA/g3gNaqOi+Q+lzqXg6gNYCnABzwsftGALcAuFRV95e2biIiIiIiIiIiIiIiIiIiIiKic1WlXr7QlaruBHA/gPtFpAmAjgDqAqgOs6zgKQCpAJIAbFLVM0GsexGARSJSF2bmruYA4gHkAUgBsBXARlUN6txrqpoJ4DkAz4nIRQAuBlAfQBSATAD7APysqsnBrJeIiIiIiIiIiIiIiIiIiIiI6FzFoCwPHLNBlfuMUI4lDReVd72OurcA2BKKuomIiIiIiIiIiIiIiIiIiIiIzhVcvpCIiIiIiIiIiIiIiIiIiIiIiCiIGJRFREREREREREREREREREREREQURAzKIiIiIiIiIiIiIiIiIiIiIiIiCiIGZREREREREREREREREREREREREQURg7KIiIiIiIiIiIiIiCqJzp07Q0SKH+PHjw91k6gM7NmzB//4xz/Qp08fNGrUCLGxsU7/dxFBUlJSqJtZYWzdutXt/Vm/fn2om0VUpjIzM90+9wsWLAh1s4jKzenTp/Gf//wHI0eORMuWLVGjRg2EhYU5fSeefPLJUDeTiM5yVULdACIiIiIiIiIiIiIiIiq9goICPProo5g2bRoKCgpC3RwiIqIKacmSJbj55puRkpIS6qYQ0TmOM2URERERERERERFRpbF8+XK3WSE8PcLDw1G9enU0bdoUXbt2xZ133om3334bx44dC/XLICKydOutt2LKlCnlHpDlOgObt0dMTAzq16+PNm3aYPjw4Zg8eTK2bt1aru0lCgV/vycRERGIi4tDnTp10LZtW/Tp0wdjx47FSy+9hNWrVyM3NzfUL4XorLZkyRIMGDCAAVmVzLRp0zz2uz169AhKHbfccovHOu6//36/yqhevbrfx1SxsbFo0KAB2rVrhxEjRuCFF17Ar7/+aqvNzz33nN/1+fuoVq2az30q04ytnCmLiIiIiIiIiIiIyEJhYSFOnTqFU6dOYf/+/Vi3bh0AYPz48fjzn/+MSZMmoXnz5iFuJRGRsXjxYsyZM8ctvXXr1mjRogWio6Od0uPi4sqraU5ycnKQk5ODI0eOYMeOHZg/fz4effRRXHrppXjmmWfQr1+/kLSLqKLIz89Hfn4+srKycPz4cWzfvh3ff/998fbo6GhcffXVuOmmm3D99dcjPDw8hK0tG507d8aGDRuKn48bNw6vvvpqCFtE54ozZ85g9OjRbsHLNWvWRIcOHYoDYoq0a9euvJtIIbBy5UokJSXh/PPPD7iMzMxMfPLJJ0FslW/Z2dnIzs7G4cOHsW3bNsybNw8TJkxAp06d8Mwzz+Daa68t1/aQNQZlEREREREREREREdmQl5eHBQsW4Ouvv8brr7+Ov/71r6FuEhERpk+f7vS8Tp06+Oyzz3DppZeGqEX2rF69Gv3798c999yDl19++ZwMNCEKhpycHCxcuBALFy5E06ZN8Y9//ANjxoxxCiQhImuffPIJDh065JT29NNP4/HHH0dERESIWkUVwaxZs/Dcc88FnH/evHnIysoKYosCt2HDBgwcOBCjR4/GO++8gypVGBYUSnz3iYiIiIiIiIiIqFK78MIL0aZNG7f0opmy9uzZgz179rhtz8rKwpgxYxAbG4sbbrihPJpKVGrr168PdROoDGRnZ2PZsmVOac8++2zIArLCw8MxePBgy21ZWVlISUnBli1bkJ+f77RNVfHaa68hPz8fb775Znk0FYCZCUVVy60+IsDz90RVkZGRgbS0NKSlpSE5ORmnT5+2LGPfvn247bbbMHPmTHz88cdo2LCh3/XHxcXxc0+VzqJFi5yed+3aFf/85z9D1BqqSObMmYNnn30WYWFhAeWfOXNmkFtkJCQkeJxFNDMzEykpKdi2bRvy8vLcts+aNctn2y688EJb57I5OTn46quvnNKaNGmCLl26FD/Pz8/3GQgWqhlbQ4FBWURERERERERERFSpDR8+HE8//bTXfQ4cOIDXXnsNU6ZMcRrwLiwsxG233YbevXujZs2aZdxSIiJrmzZtcluK6ZprrglRa4CoqCgsWLDA6z5ZWVmYM2cOnn76aRw9etRp21tvvYXevXtjxIgRZdlMopDy53sCmBk6f/31V6xduxYff/wxVq5c6bbPypUr0alTJyxduhRt27Yti+YSnRNKLosJhPa3kkKvfv36OHz4MAAgOTkZS5cuxZVXXmm7nKSkJKe+OTExEceOHUNhYWGp29isWTOfvxXZ2dmYN28ennrqKRw4cMBp26xZszBw4ECPgVc33HCDraCsAwcOoHHjxk5pPXr0wPvvv1/8PCMjA/Hx8X6Xea4LLMyPiIiIiIiIiIiIqBJp1KgRJk6ciO+//x7R0dFO206dOoXJkyeHqGVERHC7ABcWFuZ2wayiiY2Nxd13341ffvkFrVu3dtv+5JNPus2kRVQZRUREoHPnzhg3bhxWrFiBDRs2WAaSpKSkoG/fvkhOTg5BK4nODq6/l82aNQtNQ6hCuPnmm52eF80sZZfrTFR/+ctfynVJ2ZiYGIwePRqbN2/GxRdf7Lb9ySefLLe2kDsGZRERERERERERERH56bLLLsPzzz/vlu7PTBdERGUlPT3d6Xl0dHS5XgwsjQYNGmDhwoUIDw93Sk9KSsLq1atD1CqiiuuSSy7B4sWLMXnyZLfloVJSUjBy5MigzM5CdK7Jz89HTk6OU1pMTEyIWkMVwU033YTIyMji5wsXLsSpU6dslVFYWIg5c+Y4pY0ePToYzbOtRo0amD9/vttvw86dO7F169aQtIkYlEVERERERERERERky1133YWoqCintN27d2Pfvn0hahERVXanT58OdRNK5cILL8TQoUPd0pcsWRKC1hBVfCKChx9+GK+99prbttWrV7vN2kJEZ/9vJQVfrVq1cN111xU/z8nJwdy5c22VsWTJEqcZ2Dp37ox27doFrY12tWzZEtdee61b+rJly0LQGgKAKr53ISIiIiIiIiIiIqIi0dHR6NKlC1asWOGUvnfvXjRt2rTU5ScnJ2PTpk04duwYjh07hoiICNStWxdNmjRBt27dnO7mDoakpCRs2rQJhw4dQmZmJhISEtCqVSt069YN8fHxQa3LmxMnTmDdunXYvXs30tPTERYWhsTERNx0002oWrWq3+Xs2rUL27dvx7Fjx3D8+HHExMSgTp06OP/889GpUye32XgClZ6eji1btmDXrl1IS0tDVlYWqlatipiYGNSvXx/nnXceWrduXarkCODgAAAgAElEQVQZGMqjjtJKTk7Gxo0bcfTo0eL3u27dumjWrBm6dOnidqd+sJ04cQKrV6/G7t27kZWVherVq6NevXq4/PLLkZiYWKZ12xXq96qiGzBggNuF0G3btpWqzPT0dKxduxZJSUlIS0sDANSuXRvDhg1D9erVS1W2L7m5uVi/fj2Sk5Nx/PhxpKWlITo6GjVq1ECrVq3Qtm3boLRBVbFlyxYkJSXh6NGjOHnyJKpVq4Y6dergggsuQPv27c+aWdOCSVWxe/dubN68GUeOHEF6ejoKCgoQGxuLhIQENG3aFC1atAjK73YojR07FqtXr8bs2bOd0p955hmMHj06aL953uTk5GDr1q3YsWMHUlNTkZmZiSpVqiA2NhZ169Yt/q2qVq1ambfFXwcOHMDOnTuxZ88epKen4/Tp06hevXrx97Njx47l8t79/vvvWLduHQ4cOIC8vDzUqlULTZo0QY8ePRAbGxv0+rKzs7Fu3TocOnQIx48fR0ZGBmJjY1GrVi20bt0abdu2DUq9BQUF2LhxI/bu3Ytjx44hLS0NNWrUQJ06ddC+fXu0atUqCK+m4srJycG6devwv//9DydPnkRBQUFx8E/Dhg39KiM7Oxtr1qzBwYMHcezYMeTn56NOnTqoV68eunbtipo1a5bpazh9+jTWrFmDnTt34uTJk4iMjESjRo1w6aWXokmTJn6VcebMGaxbtw7bt2/HyZMnERUVhfr166NHjx5+vw/lYcyYMfjkk0+Kn8+aNQtjx471O7/rkodjxowJVtMC1rNnT3z++edOaXv27AlRawiqygcf5fro1KmTUsXz/fffh7oJRFRBsD8goiLsD4hIlX0Bla3t27eHuglkQ3p6eqibEBTff/+9AnB6/POf/7RdzvDhw93KmT9/fsDtOnHihD7xxBPapk0bt3JLPmJiYnTQoEG6Zs2agOtSVS0sLNSZM2dqhw4dPNYVGRmpN954o+7cubM43xtvvOG0T9WqVX3W9fXXX7uVffjw4eLtX331lfbu3VvDwsIs21FyX0/27dun48eP12bNmnl9/2rUqKF/+ctfnF6T3ffto48+0r59+3psb8lHlSpVtGPHjvrII4/ozz//XCHq6NSpk1P+cePG2X4fDh8+rM8995y2bdvWa9sSEhJ0+PDhumHDBtt1LFq0yK28Y8eOFW9ft26dDhw4UMPDwy3rFhHt1q2bLl261HbdwZSZmVkm79VDDz3k87Ph7VHyvQwG189VbGys7TJWrFjh1s4ePXpY7rtlyxa3fUt+/letWqUDBw7UKlWqWL5+1++Kr/L8VVhYqPPmzdOrrrpKY2JivP4PwsLCtEuXLvrcc8/pwYMHbde1bds2HTNmjNarV89rPYmJiXrPPffogQMHbNfhi+uxgevnMiYmRk+dOhVw+WfOnNGaNWs6lTl69Givefbt26cPPPCAz/el6FG3bl0dPHiwzpo1S9PS0gJuqz+C8T2xcvToUY2KinJ7bQsXLvSaLyMjwy2PnWOZr7/+WgcNGqQRERE+32cR0TZt2uj48eN1+fLlWlhY6FZerVq1StWvvfjiix7bmpaWprNmzdIbb7zRr89GXFycDhkyRFevXu33+1GS63ehbdu2Ttvnzp2rHTt29Fh/ZGSkDhs2TH/77beA6i8pNzdX33nnHe3Vq5dGRkZ6fd0RERHas2dPnTZtmp44ccJWPenp6bp69WodPny41qhRw2s9TZs21QkTJujJkydL/fq8serbS/OZ8vWd2bp1q954442W30d/v1+LFi3SK6+8UqtWreqxXeHh4dq9e3edMWOG5ufn235fEhISnMp76aWXircdOHBA77zzTo2NjfX4Xe7Xr59u2rTJY/mHDh3ScePGudVTsowePXro+vXrbbe9NF566SW3tiQnJ2t+fr5bv+DvuUJqaqrT/7tq1arFn2vXY9S//e1vfpXp+r5dfPHFtl/rhx9+6PZaR40aZbscK8nJyT7LLu+xg7IeWwKwXksRHxPyAB0+Kt+DQVkVEy+0EFER9gdEVIT9ARGpsi+gssWgrLMLg7KcDRs2zK2cDz/80HY5hYWF+sILL2i1atVsXygaMWKEZmRk2K7z4MGD2qNHD7/rqVq1qr799tuqGtygrOzsbB01apTP+r0FZZ0+fVoffPBBrxeuPF3Muv/++zUvL8/v9y05OVm7d+8e8IW9hISEClFHaYOy5s6dq4mJibbaJSJ688032/q8egrKKiws1KeeesqvgLWix0MPPWTrNQbL3Llz/Q4MsftenYtBWRs3bnRrZ8eOHS339RRElZ+fr/fff7+KiNfXXxZBWcuWLdN27doF9P+oUqWK38EJqampesstt9j6DgDQqKgonThxoq3X5IvrscHWrVvd6n3nnXcCLn/evHlu5f3www8e958+fbrPYDhvj5KBCWWhrIKyVFVvv/12t9fj6wJ8oEFZaWlpOnDgwFL1QampqW7lllVQ1r///W/bxwklH8OGDbN9vOUpKOvUqVO23rvIyEhdsGCBrbpLmjdvnjZt2jSg112zZk2/69m/f79ec801tutISEjQWbNmBfz6fCnPoKxJkyZ5DAT25/v1+++/a8+ePW23sV27drp27Vpb74unoKzPPvvM73OSiIgInTNnjlvZn3/+uc+gvKJHWFiYzpgxw1bbS8NTUJaq6sMPP+yU/thjj/lV5uuvv+6Ub/jw4cXbQhmU9cEHH7i91pJtKw0GZdl/hIGIiIiIiIiIiIiIbDl06JBbmt1lRHJycjBs2DA89thjSE9Pt92GuXPnokePHjh8+LDfeQ4dOoTevXu7Lb3ozZkzZzB27Fi89dZbttvoSW5uLgYNGoQPPvgg4DKOHz+Ovn37YurUqThz5oytvAUFBZg2bRoGDhyIrKwsn/sfOXIEPXr0wE8//RRocytEHaU1efJkjBw5EikpKbbyqSree+899OrVy3ZeV2PHjsW//vUvFBYW+p1nypQpeOqpp0pVr11F79WRI0ds5Qvme3W2OXnypFtarVq1/M6vqrjlllswbdo0mOtn5eeVV15B//79sXXr1oDy5+fno6CgwOd+v//+O7p3747Zs2fb+g4AZimqCRMm4JZbbvGrrkC0bdsWXbp0cUpzXdbJDte8LVq0QI8ePSz3nTRpEu677z5kZ2cHXN/Z7LbbbnNL+/bbb4NeT3Z2Nvr06YPFixcHveyy8ttvv9k+Tihp/vz56N69e/ESqIFKT09H7969bb13ubm5GDFiBP773//aqquwsBATJkzA8OHDsW/fPrtNBQC/37ONGzeia9eu+Oqrr2zXcerUKYwePRpPPvmk7bwVyRNPPIFHH30U+fn5AeXfuHEjunfvjh9//NF23q1bt6J379748ssvA6q7yCeffIIhQ4b4fU6Sl5eHMWPGOPUzc+fOxZAhQ5CamupXGYWFhbj99tsrRH/iuuTge++959dv5cyZM72WEyrBOFel4KncC5QTERERERERERER2ZSVlYX169e7pbdt29bvMgoKCnDddddh6dKlTunh4eG49tpr0bt3b7Rr1w41atRAXl4eDh48iB9++AHvv/++04WOTZs2YejQofjhhx9QpYr34d78/Hxcd9112LVrl1O6iGDAgAG4/vrr0bJlS8TFxeHIkSNYtWoVPvzww+KLeffee6/lRd9APPHEE/juu++Kn19++eW4/vrr0a5dO9SuXRsnT55EUlISPvroI4iIW/6MjAz07NkTO3bscEqPiorCkCFD0KNHD7Ru3RrVq1dHdnY29u3bh6VLl+Kjjz5CTk5O8f7ffvst7rjjDnz44Yde23vfffdh7969TmkJCQkYOnQoLr/8cpx33nmIj48HYC4wHj58GNu2bcPatWuxYsUK5Obm+nxPyqOO0njzzTfx6KOPuqU3bNgQN910E3r27Il69eohIyMDu3btwoIFC5z+x4C56Ni/f3+sW7cOVatWtd2GF198Ee+++27x8379+mHQoEFo06YNatasibS0NKxbtw4zZszAb7/95pR34sSJuP7663HJJZfYrteu8niv2rdvjxtuuKH4+e7du7Fp06bi5+Hh4Rg8eLDHNgby/pe1jRs3uqXVrVvX7/zTp093CvTs2LEjhg4dik6dOqF27dpIT0/H3r17MW/ePISHhwelzYD5XD7yyCNu6dHR0RgwYACuvPJKNG/eHLVr18bp06dx/Phx/Prrr/jpp5+wdOlSv7+7Bw8exKWXXuoWrOfaTyQkJCAjIwNJSUn45ptv8OmnnzoFCsyZMwcNGjTAxIkTS/fCPRgzZgx+/vnn4uerVq1CUlISzj//fFvlHDlyxC2oaPTo0Za/CZs3b7YM6ujWrRuuu+46tGvXDomJiYiKikJWVhZOnTqFXbt2YcuWLViyZAn2799vq20V0SWXXIKoqCicPn26OO348ePYu3cvmjVrFrR6nn76abfvatFvb69evXD++ecjISEBYWFhSE9Px9GjR7Ft2zZs2LABy5Yt8xo0N2jQoOKAkGXLljkd77Ro0QIdOnTw2rbWrVv7bH/NmjXRp08ftG/fHm3atEGtWrWQkJCA/Px8pKamYvv27Vi6dCm+/fZb5OXlFefbunUrbr31Vnz66ac+67Ciqhg1alTxexcZGYlhw4ahf//+aNasWfGx1/Lly/H222/j1KlTxXkLCgpw++23Y/v27YiLi/OrvnvvvRevv/66W3pCQgIGDhyIvn37okmTJqhZsyaysrJw9OhRbNy4EatWrcKKFSv8Dtz89ddf0bNnT7cA98TERAwbNgzdu3dH48aNER8fj7S0NOzYsQOLFy/G119/7RQ8+/zzz6Nx48a48847/arXXwkJCU6/lQUFBfjss8+c9unWrRsaNmxomd+fz9Tnn3+O999/v/h5q1atil973bp1kZOTg+TkZHz++eeWv73Jycno16+fWyBTREQErr/+egwaNAhNmzZFREQEDhw4gG+++QZz585FRkZG8b7Z2dkYPHgwVqxYgW7duvlss6udO3fi8ccfLw72veiiizBy5Eh07ty5+Pdz7dq1ePPNN52OVQsKCnDHHXdg586d2LFjB0aPHl382bnoooswYsQIdOnSBbVr10ZGRkZxGXv27CkuQ1Vxzz33oHfv3oiNjbXd9mC58MIL8ac//Qnr1q0DYH5zlyxZgquvvtpjnm3btjn93jVo0ABXXnllmbfVH8uXL3dLs3OuSkFWmmm2+OAjkAeXL6yYuCQJERVhf0BERdgfEJEq+wIqW1y+8OzC5Qv/MGnSJLcyWrdubauMxx9/3K2Ma665Rvft2+c1X3p6uo4ePdot74QJE3zW+a9//cstX4MGDbwuBZWTk+O0BI/rclmBLl9Y9KhVq5Z++eWXPstwNWLECLeybr31Vj1x4oTXfEeOHNGrrrrKLa+3pVOSk5PdlkIbNGiQpqWl+dXWjIwMnTlzpvbt2zekdRQJZPnCHTt2WC4Jdvfdd2tmZqbHfF9//bXWqVPHLd8DDzzgs06r5QuL3qOGDRvqjz/+6DHvmTNn9JZbbimzZVu8CcV7par6yiuvOOUL5rJo/gjGsmydO3d2e/3Tp0+33NfbklTR0dH63nvv2ao70OULly1b5rY8ERzL+Bw4cMBn/rS0NH3rrbe0VatWXpeUzMvL08suu8ypjvDwcH300Ue9fq5UVX/77Te391ZE9LvvvvPZPl+sjg1SU1M1KirKqb4nnnjCdtmTJ092KiMsLEz3799vua/r0n2xsbG6aNEiv+vatGmT3n333fruu+/abqcdZbl8oapaLn/7xRdfeNzf7vKFOTk5Gh8f77R/9+7d9eDBg361LycnRxcsWKBXXHGFz9+30i61W9KDDz6oY8aM0VWrVmlBQYFfeX7//Xft16+f2/vj7+fKdfnCkr/xPXv21D179njMe+TIEe3QoYNb3a+//rpfdc+ePduyb7z//vv9WiY1JSVFX3zxRZ/HtqdOndKWLVu69b9TpkzRM2fOeM27fv16bdGihdsx5bZt2/x6jYEKdMlOb/lL9slTpkyxtTR2QUGB9urVy62s9u3b65YtWzzmO3DggOXns3nz5n6ds7kuj1f0+axSpYq+/vrrHr8n2dnZlstUvvTSS8XL90ZEROgbb7zhtYyrr77arYw33njDvzetFLwtX6jqvkz7iBEjvJbn+j13XfIwVMsX7tixw/LYJFjjL1y+0P4j5AE6fFS+B4OyKiZeaCGiIuwPiKgI+wMiUmVfQGWLQVlnFwZlGT/88IPbxWYAOnXqVL/L2LBhg1sAzj333GPrdYwfP94pf0xMjNcL+idOnHBrd40aNXTHjh1+1TdhwgTLC1ClCcqKj4/3esHJk/nz57uVNWXKFL/zFxQU6LXXXuuUv0mTJh4vos2YMcNp3wYNGmh2drbtdntTHnUUCeRC98CBA93ec3+DhX755RfLi3//+9//vOazCsoCoPXr13e6gOZJfn6+duzY0SlvZGSkXxekSyMU75Xq2R+UNWfOHMv/t6c+ylNQVpUqVXT58uW22x9IUFZeXp42bdrULd9zzz1nu/6CggKvwSIvvviiUx3h4eE6d+5cv8vPysrSSy65xKmM7t27226nK0/HBiNHjnSqq3Hjxn4HwxRp06aNUxlXXnmlx30bN27stO+0adNs1VVeyjoo67bbbnP7PL722mse97cboLJ06VKnfaOiovTIkSNBfQ1FghmUVVhYGFC+vLw8t0DuPn36+JXXNVij6NG3b189ffq0z/z79+/X2NhYp7xdunTxme/EiRMaFxfnlC8sLExnz57tV7tL8hVcNG7cOLfPs7eAaVcpKSlufeiNN95ou512lGVQ1vvvv2+7PR9//LFbORdeeKEeP37cZ97Tp09rnz593PL7c17jeqxh571IS0tzCyKPiIgo/vvTTz/1WUZqaqrWrl076L9JvvgKynINKo6KitLU1FTLsvLy8jQxMdGprJ07dzrtE4qgrOPHj+tFF13k9jp79uzpdxm+MCjL/iMMRERERERERERERORVcnIyJkyYgH79+jktDQSY5S7GjRvnd1mTJk2CGds1unbtildeecVWe6ZOnYrmzZsXP8/OzrZcpqbIzJkz3do9adIkXHDBBX7V9+yzz+Kiiy6y1UZfJk2ahHbt2tnO98ILLzg9HzlyJB588EG/84eFhWH27NnFSwECwP79+zFv3jzL/ZOTk52e9+3bF9HR0TZa7Ft51BGopKQkfPXVV05p7dq1w+TJk/3K36FDB7f/mapi+vTpAbXnP//5Dxo1auRzv/DwcLflzHJzc7F27dqA6vWH1XvVvn37kL1XZ4t58+Zh7NixbukDBgzwu48q8sgjj6BXr17BappX77//fvHyrkVGjhyJJ554wnZZYWFhCAuzvmSXm5uLqVOnOqU9/PDDGD58uN/lx8TE4IMPPnBatvGnn/6fvfsOi+Jq/wb+BZYuoKgoIBZUFFDBhqhRxAqW2LCLXWOMJcUkmpioeWKPj9Fo1NhQsUXE+mCLRGMDoiCiomAFGyBSpNf3D1/5OTsL7C67LMj3c11cV+bsnHNuxt2ZCXPvfa7iypUrCscqj4kTJwq2Y2NjRcv1liQkJAR37twpccx3CgoK8Pz5c0HbgAED5J7rQ1K9enVRm/Ryl2Uhfa1q37496tSpo7Lx1UXWkpfykEgk2Lx5s6B/YGAg4uPjlRrPzMwMvr6+ci0fa2Njg0mTJgnarl+/LlomUNq6deuQlpYmaPvmm28wbtw4heMtaVns+Ph4bNu2TdC2ZMkSdOnSRe7xLSws8Mcffwja/vzzz0q5nOjo0aMxZswYhfutXbtWsK2trY1du3ahZs2apfbV19eHr68vTE1NBe2bNm1Cdna2wrFMmjQJXl5epe5nZmYmWs783VKfU6ZMweDBg0sdo3r16pgyZYqgLSQkRLDEuCZUr15dsPRzVlYW9u3bJ3PfkydPCs6vHTt2lGu5S3XJyMjAjh074OTkhIiICMFrenp6ovsIKl9MyiIiIiIiIiIiospLS4s/5fRjYmpa+n6V1J9//gkvLy/Rz5AhQ9CzZ080btwY9evXx/Lly4seOrxTr149HD9+HHp6enLNFRMTg0OHDgnali1bVuzD+OLo6upi1qxZgjbpZJD37d69W7BtY2MjeqBSEolEgh9++EGhGEtiYWEhehgjjwsXLuD69etF21paWqIkFnnUrFlT9ICyuOOXn58v2H4/oU5VymMOZe3YsQMFBQWCtkWLFpX4sFbatGnTYGdnJ2jbuXOn6PNUmvbt28PDw0Pu/fv16wddXV1BW2hoqEJzKkLWsVq+fLlGjlVFlpmZiUePHmHv3r3o1asXRowYIUoa1dfXV/izra+vj6+++kqVoZZIOlnO0NAQ69evV/k8+/btw4sXL4q2TUxMRAmH8mjevLno81PSdaMsevbsCRsbG0Gbj4+P3P2l9zUzMyv2QX9BQYHoc1eRzqHlSVZSVkZGhsrGr8jXKnVp0KABnJ2dBW1BQUFKjTVt2jTUrVtX7v2l3/MFBQUIDw8vdv+CggJs2LBB0GZtbY2ffvpJsUDlsHHjRsF5u3HjxsUmTpakd+/ecHR0LNrOz8/HmTNnVBJjeVImGTcyMhJXr14VtI0cORLt2rWTewxLS0vRFxPi4uJw/PhxhWLR1tbGd999J/f+ffv2lTnGvHnzlB4jPz9flEykCdLv4+KuXTt27Cixnyo9fvxY5v+renl5wdPTE23atEH16tUxadIkPHv2TNBXIpFgx44daNu2rdrio9IxKYuIiIiIiIiIiIiqtMjISBw6dEj0c/jwYZw7dw4PHz6U2W/o0KG4du0aGjduLPdcZ8+eFTzUtLKyQrdu3ZSKu3v37oLt4ioovHnzRvSQY/To0Qongn388ceib+Mra8SIEaJkGXmcOnVKsN25c2c0aNBAqRikj98///wjcz9ra2vBdkBAABISEpSaszjlMYeypI+LlZUVevToodAY2traoodVaWlpuHHjhkLjKFIZCHibpCNdaUm60osqyTpWvXv3VmgMVR0rTUtPT4eWlpbMHyMjI9ja2mLMmDH466+/RH21tbXh6+uLVq1aKTRn3759YW5urqpfoUSvXr0S/ZuMHTtWruomipI+7w0cOBDGxsZKjSXvea+stLW1RYmvhw8fRmpqaql9s7OzsX//fkHbqFGjYGBgIHN/iUQiqta0c+dOBSP+MFSrVk3UlpOTo7Lxpa9VwcHBuHfvnsrGr6ikEwzfTw5XhKLXMCcnJ1FbSdewsLAwvHr1StA2Y8YMpe63SiN9Xho1apTSFcnK67ykLq1bt4aDg4PC/WT9nsok9kycOFF0T3/x4kWFxnByclLo/2feT6R7x9nZucxjVIQqaT179hRUZJVVufHVq1c4ceJE0bahoSFGjBihtphSUlJk/r/qoUOHcOrUKYSFhclM3ndwcEBgYCBGjx6ttthIPkzKIiIiIiIiIiIiIlJA8+bNcf36dfj5+Sm8bM+FCxcE223atFH6IZb0Em55eXm4f/++aL9///1XVEXko48+Ung+fX19hb69X5IOHToo1U/6+JUlHunjFxsbKzOpTToB6fXr1+jatStOnz6tsioh5TGHMnJzc0UPn7t37y5YAk1effr0EbVJV4gojaurq8LzSn9GU1JSFB5DHhXtWFVW1tbWCAgIkGsJJWnKnleUceHCBdFns3///mqb632qPO9FRkYqPVZpJkyYINjOzMzEgQMHSu139OhRJCUlCdpKS1SQPof+/PPP+PrrrytMcmt5efPmjahNnqXy5NW5c2dBclxubi66d++OP//8U1RFqyILCQnBTz/9BC8vLzg4OMDS0hLGxsbFJpIeO3ZM0F+Z95W+vr6o4lZpzM3NRQlVJV3Dzp8/L2pTx3kpPT1ddL2rLOcldVD22iN9XdfT01Nq+d369euLEtAVvWdQ9HcwNzcX3d+oYgx5EnfVTVZSsXS1LF9fX0ES1JAhQ1T2xRVVMDIywo4dO3Dz5k2FlhQl9WFSFhEREREREREREZEC7t69i4kTJ8pMgCqN9NJpJ06cKPYhYGk/siqyJCYmitoePXokalO0Ak1Z+0mTfngkL+nj9+uvvyp9/GQ9PJJ1/Jo0aSJaQuju3bvw8PCAra0t5syZg6NHj4qqUyiiPOZQxtOnT5GZmSloa9OmjVJjtWjRQrTMZ1RUlEJjWFpaKjyviYmJYDstLU3hMeRR0Y5VZWNnZ4eVK1fi9u3bMpPS5KHseUUZ0lUzAOWSBkvz8uVLwdKFAPD5558rfd6TruSRlJSktsTPJk2aiB4GSy/3JIv0Pg4ODnBxcSmxz1dffSV4uF9YWIhffvkF1tbW8PT0xNq1axEWFlapEoeUkZycLGozMjJS2fjVqlXDp59+Kmh7/vw5RowYAWtra0ydOhUHDhwQLZ9VUfj6+qJp06bo0KEDFi5ciEOHDiEyMhIvX75UaJlH6aRBedSuXVuhpWzfka5+VtI1TPq8VK1aNbRo0ULhOUsTEREhqsozaNAgmJqaKnVe+vbbbwVjyboXq8iUvfZER0cLtlu0aKF0VTPp+43yuL+SrtioyNKcxY2hrns0RUknFfv6+gquH+W5dKEyMjIy8Pnnn+PQoUOaDoX+P8XP/kRERERERERERBWFBivIVDVv3rwRJTd8KBYuXIhFixaJ2tPS0vDkyRNcvHgRGzduxM2bN4teu3nzJjp37oxLly6hadOmcs+l7qQaWQ8KZT2krV27tlLj16pVS6l+0qpXr65wn7S0NGRnZ6tk/uIkJSWhfv36ovYtW7YgMjISd+/eFbQ/fvwY69atw7p16wD8XxJCt27d4OHhAQsLC7nnLo85FCXr/SRd0UJeurq6sLCwwNOnT0scvyTKVCGQXtJHumqcqlS0Y6VpOjo6GDRokKhdS0sLBgYGMDMzQ40aNeDo6Ih27dqhSZMmZZ5TmfOKsqSTBvT19dXyWVT3NRRHN5cAACAASURBVCM/Px+pqakwMzNTy/gTJ04ULKN19epVREVFwc7OTub+L168wNmzZ0VjlKZ169b49ddfMXv2bEGSWW5uLk6dOlW01JqxsTE6dOgANzc39OjRA506dVK6WmVFJOt6r0yiREmWLl2Ka9euiZZHi4uLw9atW7F161YAb5f8++ijj4quVbKureUlPT0dgwcPFr23lKVM4oiyVXQUuYZJn5esra0VXqpaHpq4l63IlL32SP+eyt4zyOqbmpqK/Px8uat1KvP/eNLnTlWMoa57NEU1bdoUnTt3xuXLlwG8vTadOnUK/fr1Q2hoqOD/CevXrw93d3e1xuPk5CRzGeusrCwkJCTg+vXr8PX1hb+/f9E1MCUlBSNHjkRGRoYoyYzKH5OyiIiIiEht8vILkJGbD2M9CXS0P5w/chERERFR1VCtWjU4OjrC0dER06ZNw4IFC7Bs2bKi1+Pj4zFw4ED8+++/om96F+f169fqChcARJULAPFDWh0dHRgaGio1vqqW5pD3eL2vPConyDp+AFCzZk0EBwfjyy+/hI+PT7HVVu7fv4/79+9jx44d0NHRQY8ePfDVV1+hd+/epc5dHnMoStaD0bK8B8zMzASJRop+Hipy8kRFO1aaZmBgAD8/v3KdU5nzirKkz0fqSgjT5HlPFYYNG4ZZs2YJlob18fHB0qVLZe6/a9cuwblPIpFg7Nixcs01c+ZM2NraYvbs2Xjw4IHMfdLT0xEYGIjAwEAsXLgQ1tbWmDBhAr744guZ1Scrm1u3bonabGxsVDqHgYEB/vrrL/zwww9Yt24dsrKyZO4XGxuLffv2Yd++fdDS0kKnTp0wZ84ceHl5leu5PC8vD56enqIksnd0dXVhZWWFevXqwdjYGAYGBqJqRUFBQYLqX8pUlyuP3/lDOS+p85ykDspee6TvG8p6z/C+wsJCJCcny31eU8X7syLfoylj4sSJRUlZwNtrV79+/URVssaPH6+W5Ed5GBgYwMbGBjY2Nhg0aBDOnDkDLy+voqVsCwsLMW3aNDRv3lwt1TxJfkzKIiIiIiKVys7LR0DEC2w8/wDR8WmQaGshr6AQdhbVML1bY/RtaQl9iXzf0iEiIiIiqii0tbWxdOlSJCcnY+PGjUXtkZGR+Pbbb7F+/fpSx8jPz0deXp6gzcHBAfb29iqLU9bDV319fVEcBQUFSj1AyMnJUTq2spI1t4uLi0ofOJubmxf7mqmpKbZu3Yr58+djx44d8Pf3R2RkZLH75+fn48yZMzhz5gw8PDywc+fOUivplMccipD14FmVD90+pAd4PFZVm7r+fWSd99zd3Us8VylK+hqhStWqVYOXlxd27txZ1LZ79278/PPPMq9B7+8HAB4eHgpVeurbty969+6Nw4cPY8+ePQgMDCx6OC3Ls2fPsGTJEvz222/4/fffMWbMGLnnqmiys7NlVlJR1bLD79PT08OKFSvw+eefY+fOnTh48CBu3LhRbJWbwsJCXL58GZcvX4aLiwv27t2Lxo0bqzwuWdavXy9KyDIyMsLkyZMxfPhwtG/fvtTPwNChQ+Hv76/OMNWiPM9L/fr1g0QiUWqJRmnKfnGgspG+b1D1vxfvG8pm+PDhmD17dtHSpsePH8eLFy+wb98+wX7jx4/XRHgy9e7dGwcOHED//v2Lzse5ubkYN24cwsPDq8xnqyJiUhYRERERqcyN2GRM2B6C3PwCpOe8/WZjbv7b/8G8F5eGBYdvYfGxO9g5yQVONuW3rAARERERkaqsWbMG586dQ1RUVFHbxo0bMWnSJLRp06bEvjo6OjAzMxNUrurevTt+++03tcULyK6UkJqaqlQFhdTUVFWEpBRZSQijR4/GnDlzyjWOxo0b4+eff8bPP/+M+Ph4XLx4ERcvXsTly5dx48YNUeIdAJw6dQru7u64fPmyXMe9POaQh6xjnpKSovR40n1r1Kih9FgVDY9V1SJdfURdy23Jel/NmTMHAwcOVMt86jBx4kRBstXTp0/x119/iar7BQcHi5JQ5Vm6UJpEIsGwYcMwbNgw5OfnIzQ0FBcvXsSlS5dw5coVxMXFifqkpqZi7NixSE9Px7Rp0xSesyK4du2aKFmmTp06Kq+U9T5LS0vMmzcP8+bNQ3JyMi5dulT0c+3aNZlLDoeEhKBLly64evUqGjRooLbYgLdLob1f4RQALCwsEBgYCEdHR7nHKcu5vDxp8ry0ZMkS2NrafrBLnauDubm54HykynsGLS0ttS1LW1WYmJhg6NCh2L17N4C3ia9jx44VVIrr2rVruSWYysvT0xMzZ84sWvYcAKKjo7FixQosWrRIc4FVcZqppUZEREREH5zw2GSM+iMIyZm5RQlZ0tJz8pGcmYuRfwQhPDZZ5j5ERERERBWZvr6+qCpWQUEB5s6dK1f/WrVqCbYfPnyostjknbMs8xa3JFR5MDc3h46OsOpueRy/klhYWGDo0KH49ddf8e+//yIxMRF+fn4YPHiwKNY7d+5g4cKFFXKO4shKBHp/CSdF5ObmIj4+vtTxKyseq6pFOvkhOztb9G+mCqo8f2tK165dYWtrK2iTXv5JVlutWrXQv3//Ms2to6OD9u3b48svv4S/vz9evnyJ8PBw/PTTTzITgj7//HOlP7eatm3bNlGbh4dHuc1fvXp19O/fH8uXL8elS5eQnJyMgIAAeHt7iypRvXjxArNnz1Z7TMHBwaLP5Zo1axRKyAKAV69eqTIstZE+Lz179qzY6mVl8SGclyoC6et6Wc490n1NTU1F94ikuAkTJgi2AwMDBdvKJA6XhyVLlogq565atQovX77UUETEpCwiIiIiKrPsvHyM3x6CzFzZyVjSMnPf7p+dJ9/+REREREQVSa9evdC9e3dB299//41z586V2rdZs2aC7cuXL8useqRKzs7OorbQ0FClxgoLCytrOErT0tJCkyZNBG0XLlzQUDSymZqaFi1zFBISIlp2a9u2bWVeArI85ninXr16oqVOlH3v3Lp1SxSXnZ2d0rFVNDxWVYuspI6goCCVz2NtbY1q1aoJ2iraea80WlpaogfbR44cEVR2ycrKwoEDBwT7jBkzBnp6eiqPp1WrVvjhhx8QFRWFmTNnCl7LzMwULaFYGSQkJGDv3r2idi8vLw1E85aBgQE8PT2xa9cu3LlzB82bNxe8fuzYMbUnwEnfsxgYGGDIkCEKjZGVlYU7d+6oMiy1kT4vpaWl4datWyqfR9b1qLKdlyqCpk2bCrZv3bqF3Nxcpca6fv26YJv3DKrh7u6Ohg0bynzN2NhYo+fYklSrVg0LFiwQtGVkZGDJkiUaioiYlEVEREREZRYQ8QK5+Yp98yo3vwAnI/jtDCIiIiKqnH766SdRmzwVinr27CnYTklJUfuDrGbNmom+jX/06FGFx4mOjtb4g0np4xceHo7Hjx9rJphStGnTBqtXrxa0paen48aNG5VmDl1dXbRr107QFhgYqFTljbNnz4raOnXqpHRsFQ2PVdXi5uYGLS0tQduJEydUPo9EIoGbm5ug7a+//kJ6errK51Kn8ePHQ1v7/x5JZmVlYf/+/UXbR44cESztC6i/Aomenh7Wrl0rSha6dOmSWudVh7lz54qWCmzUqBH69u2roYiEbG1tZVbyunz5crF93n+/AEBhYaHC80pXybKysoKBgYFCY/zzzz9KJ8qUt27duona1HFesrS0FCWAHT9+XC1VuT5k0tf17OxsXLx4UeFxYmNjcffu3RLHJuVoaWlh/PjxMl8bNmyYKGm6Ipk2bRqsra0FbVu2bMHTp081FFHVxqQsIiIiIiqzjecfFLtkYXHSc/Kx8fx9NUVERERERKRenTt3hru7u6Dt8uXLMpMp3tenTx9R27Jly1QamzQtLS3RvKdOncKTJ08UGmfz5s2qDEspso7f8uXLNRCJfHr06CFqU/USZ+qeo2vXroLtZ8+eiZZvKU1hYaFoaTITExOZVdwqM1nHqrRzgrSqcqwqu5o1a6JNmzaCtj179iAxMVHlc0mf99LT0/Hbb7+pfB51ql+/vqjCpI+Pj8z/BoDWrVvDyclJ7XFpa2uLElnUsQylOv3xxx/YtWuXqH3RokWixCZN6tSpk6iaYEnH2sjISLCdmZmp8Jz5+cK/VSpTmXTDhg0K99EUZ2dn0ZJlGzduVEtSmfR56eHDh/D391f5PB8y6XsGQPbSrqXx8fERJcTJGpuUM378eFESNiBe2rCi0dfXxzfffCNoy87OVvv/d5JsFedqTERERESVUn5BIaLj05TqGxWfhvwCxb/pRkRERERUEfz444+ittKqZdnb28PDw0PQdu7cOZnLDqnS9OnTBdt5eXmYPXu23P3v3r1bIZIA+vbtK1oCcvv27SVW29Ak6colAFT+rXp1zzFp0iTRg/3FixeLHnaXZOvWraIqDhMmTIBEIlFJjBWFrGM1f/58HqsP1Jw5cwTbGRkZmDVrlsrnmTBhAszNzQVty5cvR3R0tMrnUifpyldBQUG4e/cunj17hr/++qvEfdVJ+hxakSufSFu9ejU+++wzUbubmxu8vb01EFHx8vPzRUlRJR1rMzMzwfbz588VnrN27dqC7adPnyIhIUHu/mfPnsXx48cVnldTtLW1RUtyPn36VK5KroqaNWsWdHV1BW0LFy7Eq1evVD7Xh6p58+bo3LmzoG3fvn0KLRUeFxcnqphat25d9O/fXyUx0tuqg3///TdOnjxZ9HPq1KlKkfg2bdo00TLnW7duZbUsDWBSFhERERGVSXpOHiTa4m+LyEOirYX0HMW/pUZEREREVBF069ZN9Af5q1ev4syZMyX2W7x4sahtypQpOHfunNKxXLx4ETdv3iz2dTc3N9HSaseOHcO3335b6thPnz5F3759kZOTo3R8qqKjoyN6uJibm4shQ4YgIiJCqTELCwtx7NgxPHv2TObrx48fx+vXr5Ua+8CBA6K2Jk2aaGQOZdna2ooe7oWHh+O7776Tq39ERITom/ra2toKJQVWFrKOVVhYGI/VB2rUqFFo2LChoG3fvn1YsmSJwmMVFBQUu/SXiYkJ5s6dK2hLSUnBgAEDEBMTo/BcwNvEXF9fX6WqDylr8ODBokQbHx8f7Nq1S5C4qKenh9GjR8s97pMnT3D+/HmlYnrz5g0CAgIEbU2bNlVqrPIUFhaG/v37Y+7cuaJEJysrK+zbt09mZZeyOnv2bLHXytL4+/uLKjaVdKzt7OwE2yEhIQpXfJKuZldQUIA1a9bI1Tc6Ohrjx49XatlETZo5cyZMTEwEbStWrJBZTa00JVUWa9iwoSh5MjY2FoMGDVL6fiYzM1OpSlGVmXRyb35+PsaNG4ekpKRS++bk5MDb2xspKSmC9k8//RR6enoqjbOqc3Nzg4eHR9FPnz591HKOVTUDAwN8/fXXgracnBwsXbpUQxFVXUzKIiIiIqIyMdaTIE/Jald5BYUw1uO3fYmIiIio8vrhhx9EbaVVJHBxcRH9gTwzMxN9+vTBjz/+KHq4UpzXr19jx44d6NixI7p27YqoqKgS99+2bZuoqsHKlSvRu3dvXL9+XbR/WloaNm/eDCcnJzx69AiAapN9lDVy5EgMHTpU0BYfHw9XV1f89ttvyMrKkmuc58+f47fffoOjoyMGDhxYbPWMtWvXwsbGBtOnT8eFCxfkrnq0Z88e0fujY8eOqFevnkbmKItVq1aJlpJauXIl5syZg4yMjGL7nTlzBj179kRycrKg/YsvvqgQ7yV14LGqOiQSCXx8fKCjoyNoX7BgAby9veVKXnnz5g22bdsGBweHEhMZvvzyS3Ts2FHQdu/ePbRp0wZ79uyR+5zx4MEDLFu2DI0bN4a3t7fMSnvqYmhoiJEjRwradu/ejZ07dwraPv74Y9SsWVPucWNjY+Hu7o7WrVtj48aNePnypVz94uLiMGjQIMTFxQnahw0bJvfc5SUvLw+hoaH4/fff0bVrV7Rp0wb/+9//RPtZWVkhMDAQlpaWaonjwIEDaNSoEcaMGYOTJ0/Knax99uxZfPLJJ4I2a2tr0Xv6fR06dBBsJyUl4YsvvlAokdDV1VVULWvFihX4448/SuwXEBCALl264MWLFwBQqSoV1qhRA7///rugraCgAOPHj8eXX34pV7JPYmIi1qxZg5YtW5a437Jly0TXp8uXL6Nt27Yy35/FiYiIwPfff4/69evjiy++kLvfh2Do0KGi5dBv3bqFHj16IDIysth+z58/x4ABA0RLJDdp0gRffvmlWmKlymn69OmiZU23bdumdFI3KafyXEWIiIiIqELS0dZCU4tqiIpTfAlDO4tq0FGyyhYRERERUUXQs2dPdOrUCVeuXClqCwoKwqlTp0TLFL5v+fLluHv3rmBZnPz8fPznP//B2rVrMWDAAHTt2hW2trYwNzdHXl4eUlJS8PLlS9y4cQPXr1/HlStXFKoa0apVK/zyyy+ib+WfPXsWZ8+ehY2NDZo0aQJjY2PEx8fj5s2bggQnFxcXjB07VlC1RxPfEtfS0sKuXbvw8OFDwRIvGRkZmD17NpYsWYIBAwagS5cuqFevHmrUqIHs7GwkJyfj2bNnCAsLw7///ot///1X7goYGRkZ2Lx5MzZv3gwLC4uih+L29vYwNzeHmZkZcnJyiv59/P39cePGDVHcJX0zvTzmUJadnR1+/fVXTJs2TdC+bt06+Pv7Y8yYMejSpQvq1q2LtLQ0REVF4eDBg6KHhQDg7Oz8QX9Dn8eqanFzc8PSpUtFVQd9fX1x6NAh9OvXD7169YKtrS1q1qyJ7OxsvHr1ChEREbh69SrOnj0rVyKpvr4+Dh8+DBcXF8GD1MTERIwdOxYLFixA//790alTJ1hZWcHMzAwZGRlITk5GTEwMQkNDERwcXGJFxfIwceJEbN68uWhb1pJ0yi5deOPGDcyYMQMzZ85E+/bt4eLigtatW8Pa2ho1atSArq4u3rx5g/v37+P8+fPw8/MTJUp2794dvXr1Ump+ZWRlZcHLy0vma2/evEFKSkrRv2FpyUjdunXDvn37REtVqVpubi727t2LvXv3wszMDG5ubmjTpg1atGiBmjVronr16sjLy0NCQgJu3bqF48eP4+LFi6Jxli5dKlru9X39+vVDjRo1BElEGzZsgI+PD1q1aoXatWuLEs3Hjx+PAQMGFG1LJBLMmzcPX331VVFbQUEBPvnkE+zcuRNjxoxBq1atYGxsjMTERERERODQoUOCJZFbt24NGxsbHDt2TKnjpQljx47FlStXsHHjRkH7mjVrsH37dnz88cfo0aMH6tevjxo1aiA9PR3x8fEIDw/H5cuXcf78eeTl5cHY2LjEeczNzXH8+HG4uroKvlDw+PFj9O/fHw4ODujbty9cXV1hYWEBExMTpKWlITk5GQ8ePEBYWBiuXLkiWIpVupreh05bWxu7du2Ck5OTIDE3LCwMzs7OGDJkCAYMGICGDRtCIpHg6dOnOH36NPbv34/U1FTBWLq6utizZ0+lWoKV1M/IyAhfffWV4D7lXbWsTZs2aTCyqoVJWURERERUZp92a4wFh28hPUe+b2YCgLGeDj7txm/7EhEREVHl98MPP8DT01PQtnDhwhKTsrS1teHn54dZs2aJKjakpqZiz5492LNnj8pjnT17NnJyckSVuoC31UZiY2Nl9nNwcMDRo0fh7+8vaJeuCFRejIyMEBgYCG9vb5w4cULwWlxcHLZu3YqtW7eqZe74+Hj4+fnBz89PoX4rV65Et27dKswcipo6dSpSUlLwzTffCJLZnj59ihUrVmDFihWljtG2bVsEBAR88Mvq8FhVLd988w309PQwd+5cQcWqzMxMpT7HxalTpw6uXLkCLy8vBAUFCV57/Pgx1q9fj/Xr16tkLnXp0KED7O3ti60AY2lpiT59+pRpjoKCAgQHByM4OFihfs2bN8fu3bvLNdk4Pz8fhw4dKtMYDRs2xOLFi+Ht7V3uidIpKSk4duyYwglLs2bNwrhx40rcx9DQED///DM+++wzQXt6ejquXr0qs4+rq6sgKQt4e99z4sQJ/P3334L2K1euCBLqZbG2tsaRI0cqZeWh9evXw9jYGL/88ougPSUlBbt378bu3btVMk/z5s1x5coVDBkyBPfu3RO8dufOHdy5c0cl83zI6tWrh3PnzsHT01NQ6S8nJwf79+/H/v37Sx3D2NgYf/75J1xcXNQZKlVSn332GVatWoVXr14VtW3fvh3z589HgwYNNBhZ1cHlC4mIiIiozPq2tISujmK3lro62vBsqd5v7xERERERlQcPDw/RQ5CQkBAEBASU2E9PTw+bN2/G7t27Ub9+/TLF4OrqiubNm8u179y5c3H27Fk0bdq01H21tLQwfvx4XLlyBXXr1hUtrajJigbVq1fHsWPH8Msvvyi01JU0bW1t9O7du9jqIiYmJkqPDbxNpDhw4ADmzp1b7D7lMYcqzJ07FwcOHECdOnUU6qelpQVvb2+cP39etITKh+rdsVK0ak1VPFYfgs8//xwBAQGws7NTqr++vr5cS6RZW1vjwoULmDdvXqlVbEqip6eHIUOGwNDQUOkxlFVSJaxx48aJloMsjaGhYZmXlxs6dCguXboEKyurMo1TXoyMjDBkyBD4+fnh/v37GDduXLkkZJX1WmVqaop169Zh3bp1cu0/Y8YMrFq1Cvr6+krPKZFI4O/vr3CyX9u2bXHlypUy359pira2NlatWoU9e/bA2tpaqTHkrbjk4OCAkJAQTJw4UVS9TBHGxsYYPny40v0rM2dnZ1y9ehVubm4K923RogX+/vtv9O3bVw2R0YfA2NhYtDRobm4ulixZoqGIqh4mZRERERFRmelLdLBzkgsMdeX7w5mh7tv99SWK/aGNiIiIiKii+vHHH0VtixYtkqvv2LFjcf/+fWzfvh3u7u4wMDAotY+BgQF69OiB5cuXIyoqClevXkWLFi3kjrdnz564desWDh8+jDFjxsDBwQHVq1eHRCJBzZo10bFjR8ybNw+3b9+Gj49PUfLV+9+wBt4mRmmSlpYWvvrqKzx58gSrV6+Gq6urXA/nTUxMMGDAAKxbtw4xMTE4ffp0sckz/v7+uHbtGhYvXozu3bvL/ZCydevWWLVqFaKjo0t9yFgec6jKsGHDcOPGDSxZsgSOjo4l7mtmZobhw4fj+vXr2LVrV5VbUmfYsGG4f/8+j1UV0bt3b9y5cwc+Pj5wc3MrtcqZRCJBly5dsHr1ajx79kzu86menh6WLVuGJ0+eYNGiRXB2di5xGbh3atasiWHDhmHLli148eIFDh06VKZkF2V5e3sXm3g1YcIEhcdr27YtEhISsHfvXowfP16uhGPg7XXA29sbFy9ehJ+fX5mSe1VNR0cHhoaGqFmzJpo3b45u3bphypQp+O9//4vLly8jKSkJhw4dwtChQxVOYiuLNWvW4M6dO1i5ciU8PT1Ro0YNufrZ2dlh4cKFiIqKwqxZsxSac+7cuYiJicGvv/6KoUOHolmzZjA3N1co+ad69eoICAjA1q1bS02cdHBwwMaNGxEcHFxpE7LeN3r0aNy/fx+//vorXFxcSj1XGBgYoHfv3vjjjz9w//59uecxNTXF2rVr8fDhQ3z11Vdyf1HAysoK48aNw549e/Dy5UtR9diqpGHDhjh//jyOHz+OXr16lXh+1tHRQceOHbFt2zaEh4ejffv25RgpVUazZs2Cubm5oM3HxwePHz/WTEBVjNb7pXOJykO7du0Kr127pukwSMr58+fVVtqciCoXng+oLMJjkzF+ewhy8wtkLmVorKcDXR1t7JzkAicbzT68odLxfEBEAM8FpF6RkZGwt7fXdBgkpzdv3pS5QgLJJzs7G//++y+ePn2KxMREJCcnQ19fHyYmJqhbty6aN2+Oxo0bl7kyiDLc3d1x/vz5ou1hw4bhzz//LPc4SpKWloaQkBC8fPkSr169QmpqKoyMjGBiYgJra2s0b94cDRs2lCuJQZb8/Hw8ePAADx48QExMDFJTU5GdnQ0jIyOYmprC1tYWTk5OZXrAXx5zlMX754OYmBiEhoYiPj4eiYmJMDQ0hIWFBRo2bAgXFxeNvE8rKh6rqiU9PR1BQUF48eIFEhISkJ6ejmrVqqFmzZpo1qwZHBwcVJZ8l5SUhJCQkKL3VlpaGoyNjWFqaor69evD3t4e9erVU8lc76uo9wavX79GVFQUHj58WHTstbS0YGJigtq1a6Nly5Zo1qxZuSY0fYgKCwvx6NEjPHjwAE+ePEFKSgoyMzNhYGBQ9N5zcnKCpaWlpkMViIqKKvq8ZGRkwNjYGA0aNECbNm3QsGFDTYenVklJSQgODkZcXBwSEhKQk5ODatWqoXbt2mjevDns7e3l+nKALNLng5cvXyI0NBQJCQlITExEZmYmqlWrBlNTUzRq1Aj29vYKV96sSjIyMnDlyhU8f/4cCQkJyMvLQ+3atVGnTh107NhRlGBDVJGU9/2Buv+2pKWldb2wsLCd0v2ZlEXljUlZFRMftBDROzwfUFll5+XjZMRLbDx/H1HxaZBoayGvoBB2Fib4tFtjeLasywpZlQTPB0QE8FxA6sWkrMqloj54pfLz5s0bWFpaIj09vaht5cqV+PrrrzUYFWkCzwdEBPBcQET/h+cDInqHSVlC/NoFEREREamUvkQHg1pbY1Bra+QXFCI9Jw/GehLoaGtpOjQiIiIiIiqDHTt2CBKyAMDV1VVD0RARERERERFVbEzKIiIiIiK10dHWgqmBrqbDICIiIiKiMoqJicGiRYsEbba2tvjoo480ExARERERERFRBaet6QCIiIiIiIiIiIiIqHzcuHEDf/31l0J9Hjx4AA8PDyQlJQnap0+fDi0tVsQlIiIiIiIikoVJWURERERERERERERVxP3799GrVy84Oztj5cqViIqKQmFhocx9Hzx4gPnz56N169aIjIwUvGZvb4+ZM2eWR8hE46FnFwAAIABJREFURERERERElRKXLyQiIiIiIiIiIiKqYsLDwxEeHo5vv/0WZmZmsLe3R40aNSCRSJCUlISHDx/i+fPnMvsaGRlh7969MDQ0LOeoiYiIiIiIiCoPJmURERERERERERERVWEpKSkICgqSa18rKyscO3YMzs7Oao6KiIiIiIiIqHLj8oVEREREREREREREVUSDBg1gZ2encD9DQ0PMmTMHoaGhaNu2rRoiIyIiIiIiIvqwsFIWERERERERERERURXRvn173Lt3D7dv38aFCxcQHByM6OhoxMTEICUlBZmZmdDX14e5uTlq1aqFNm3awM3NDZ6enqhdu7amwyciIiIiIiKqNJiURURERERERERERFTFODo6wtHRETNmzNB0KEREREREREQfJC5fSEREREREREREREREREREREREpEJMyiIiIiIiIiIiIiIiIiIiIiIiIlIhJmURERERERERERERERERERERERGpEJOyiIiIiIiIiIiIiIiIiIiIiIiIVIhJWURERERERERERERERERERERERCrEpCwiIiIiIiIiIiIiIiIiIiIiIiIVYlIWERERERERERERERERERERERGRCjEpi4iIiIiIiIiIiIiIiIiIiIiISIWYlEVERERERERERERERERERERERKRCTMoiIiIiIiIiIiIiIiIiIiIiIiJSISZlERERERERERERERERERERERERqRCTsoiIiIhIbfLyC5CalYv8gkJNh0JERERERERERERERERUbiSaDoCIiIiIPizZefkIiHiBjecfIDo+DRJtLeQVFMLOohqmd2uMvi0toS/R0XSYRERERERERERERERERGrDpCwiIiIiUpkbscmYsD0EufkFSM/JBwDk5r+tknUvLg0LDt/C4mN3sHOSC5xsqmsyVCIiIiIiIiIiIiIiIiK14fKFRERERKQS4bHJGPVHEJIzc4sSsqSl5+QjOTMXI/8IQnhscjlHSERERERERERERERERFQ+mJRFRERERGWWnZeP8dtDkJkrOxlLWmbu2/2z8+Tbn4iIiIiIiIiIiIiIiKgyYVIWEREREZVZQMQL5OYXKNQnN78AJyNeqikiIiIiIiIiIiIiIiIiIs1hUhYRERERldnG8w+KXbKwOOk5+dh4/r6aIiIiIiIiIiIiIiIiIiLSHCZlEREREVGZ5BcUIjo+Tam+UfFpyC8oVHFERERERERERERERERERJrFpCwiIiIiKpP0nDxItLWU6ivR1kJ6Tp6KIyIiIiIiIiIiIiIiIiLSLCZlEREREVGZGOtJkKdktau8gkIY60lUHBERERERERERERERERGRZjEpi4iIiIjKREdbC00tqinV186iGnSUrLJFREREREREREREREREVFExKYuIiIiIyuzTbo1hrKejUB9jPR182q2JmiIiIiIiIiIiIiIiIiIi0hwmZRERERFRmfVtaQldHcVuLXV1tOHZsq6aIiIiIiIiIiIiIiIiIiLSHCZlEREREVGZ6Ut0sHOSCwx15auWZaj7dn99iWLVtYiIiIiIiKTdvXsXWlpagp+goCBNh0Uy8N/qw3X16lXMnj0b7du3R926daGvry/4d65bl1/KIqpsTp8+jU8++QROTk6wsLCArq6u4HPt6uoq2H/kyJGC1z08PDQUeeXh6uoqOGbTp0/XdEhERKRiEk0HQEREREQfBieb6tg/zRXjt4cgN78A6Tn5on2M9XSgq6ONnZNc4GRTXQNREhEREREREZGqJCYmwtvbGydPntR0KKQmcXFxiIiIwKNHj5CcnIzs7GwYGhrC3NwcdevWRadOnWBmZlbuccXGxuL27dt4/PgxUlNTkZOTAyMjI9SuXRuNGzeGs7MzjIyMyj2uD8GTJ08wfPhwhISEaDoU+sClpqbi1q1biI6ORlJSEtLT02FqaooaNWqgSZMmaN26NfT19dUaQ0xMDK5fv47Hjx8jPT0dhoaGsLKygpOTExwcHNQ6tybk5ubi1q1buHPnDpKSkpCamgp9fX2YmZnBysoKbdu2RZ06dTQdJtEHhUlZRERERKQyTjbVEfx9D5yMeImN5+8jKj4NEm0t5BUUws7CBJ92awzPlnVZIYuIiIiINOb8+fNwd3eXa19tbW2YmJjAzMwMdevWhbOzM9q2bYvBgwejdu3aao6USMzV1RXBwcFy7WtoaAgzMzPUqFEDjo6OaN++PTw8PNCqVSs1R0lVRWZmJtzc3HD79m1Nh1Kiixcvws3NDYWFhaLXXrx4Ue5VvO7evQt7e3u59tXS0oKJiQlMTU1hYWEBJycntGnTBoMGDUK9evXUFmN0dDR27NgBf39/3Lt3r8R9tbW14ezsjOHDh2PChAlqfZgfFhYGHx8fHDlyBDExMSXuK5FI4OrqihEjRsDb27tMiWNZWVkwNDQs9vWIiAi0aNFC6fGBt9XmOnXqJPM1fX19ZGVllWl8ecXHx8PV1RUvX74sl/moaklPT8epU6dw7tw5BAYGlnp+0dPTQ5cuXTBjxgwMHDgQOjqq+ZtyQUEBdu/ejbVr1yIsLKzY/Ro2bIjp06dj1qxZKknyLCwsRFRUFK5du1b0ExYWhvT0dMF+y5Ytw7x588o83/tOnjyJLVu24OTJk6WeT5o0aYIJEyZg8uTJrHRJpAJMyiIiIiIildKX6GBQa2sMam2N/IJCpOfkwVhPAh1tLU2HRkRERESkkIKCAqSkpCAlJQUxMTFFFSNmzpyJgQMHYsWKFbC1tdVwlESyZWZmIjMzEy9fvkRkZCT8/Pzw7bffwtXVFYsWLUKfPn00HSJVcosXLxYlZEkkEjg5OcHa2hq6urpF7TVq1Cjv8AC8TaaZMmWKzISsyqCwsBCpqalITU3F06dPERoaih07dmDOnDno06cPVq5cWeZkoPc9f/4cX3/9Nfbv34+CggK5+hQUFCA0NBShoaFYvHgxZsyYgUWLFqFatWoqi+vevXv44osvFKrIlpeXh0uXLuHSpUv44Ycf8PXXX+Prr78WvC9VxcfHB7/88kuZx6gIZs+eLUrI0tfXR+vWrVGnTh1IJP/3aNnOzq68w1OZunXrIi4urmhbHUkw9H9u3ryJ//znPwgICEBGRobc/XJycnDu3DmcO3cOjo6O2LVrF9q0aVOmWB4/fowRI0bIVQnu8ePHmDdvHjZu3Ih9+/ahY8eOCs937tw5nDp1CteuXUNoaChSU1OVCVtpDx8+xNSpUxEYGCh3n/v372PBggVYsWIFli1bhhkzZkBLi3/bJ1IWk7KIiIiISG10tLVgaqD6P3YREREREWlSbm4u/Pz8cPLkSfz+++8YN26cpkMikltQUBA8PDwwffp0rF+/XmVVJ6hqycrKwh9//CFoa9++Pfz8/FC/fn0NRSW2cOFCREVFaToMlSsoKMDJkydx7tw5LF++HF988UWZxzx48CCmTJlSpoSBzMxMrF69GgcPHsTBgwfh4uJS5rh+++03fP3118jOzlZ6jOTkZHz//ffYv38/Dh06hKZNm5Y5rvf5+vpi+fLlgoQlRWRmZuLAgQMqjUkZz58/x6FDhwRtffv2xa5du1CzZk0NRUUfgn/++Qd+fn5lGuP27dvo0KEDtm/fDm9vb6XGiIyMRLdu3RAfH69QvydPnqBbt244cuQIPD09Feq7atUqnD59WqE+qhIeHo4ePXogMTFRqf5v3rzBzJkzERERgY0bNzIxi0hJTMoiIiIiIiIiIiKiKs3e3h4ODg6i9neVsh49eoRHjx6JXk9PT8fEiRNhbGyMoUOHlkeoRALa2toYPHiwzNfS09MRFxeHiIgI5OXliV7ftGkTcnNzsXXrVnWHWaR58+aVtmIRCV2+fBlJSUmCtu3bt1eohKzr169j9erVmg5DLra2tmjdurWovbCwECkpKYiNjUV0dLTo85OTk4Mvv/wShoaGmD59utLzL126FN9//73M1ywtLTFkyBB06NABlpaWMDc3R0JCAp4/f46//voLAQEBSE5OFvSJiYlB165dsX//fgwaNEipmAoLCzFjxgxs2rRJ5uu2trbw8vKCk5MTLC0tYWpqiri4ODx79gxnz57F//73P1FFnoiICLi4uCAgIECpijfFiYuLw8mTJzFgwACl+vv7+yMlJUVl8Sjr5MmTguuFnp4eE7LULCgoSNMhaIy2tjZat26Nrl27ol27dqhTpw7Mzc2RmpqKe/fuISAgAMePHxdU7cvLy8PEiRNhYmKi8LklKSkJnp6eooQsExMTTJo0CW5ubrCxsUFcXByuXbuGTZs2CarG5eTkwMvLC8HBwSqtUKgur169Qq9evWQmZPXo0QMDBw5EixYtUKNGDWRmZiImJgYXLlzA3r17ReejzZs3o169eliwYEF5hU/0QWFSFhEREREREREREVVpw4cPx6JFi0rc5+nTp9iwYQNWr16N3NzcovaCggJMnjwZ7u7uMDc3V3OkREK6urqlVp5IT0+Hr68vFi5cKFiqCQC2bdsGd3d3jBkzRp1h0gfo+vXrgm0bG5sK9ZA6NzcXkydPRn5+PoC3y685OjoiNDRUw5HJ1qtXr2KTj96Jj4/Hli1bsHTpUlGy0bvlDBs1aqTw3KtXr5aZkFW3bl38+uuvGDZsGLS1tWX29fLygoGBATZt2oTvvvsOaWlpRa9lZ2dj+PDhOH78uFLLpc6ePVvmMWnatCk2bNiAXr16Fdt36tSpyMjIwPLly7FixQrk5OQUvZacnAwPDw9cuHABzs7OCsf1jqWlJV68eFG07ePjo3RS1o4dOwTbVlZWeP78udKxKUv6c92hQwcmZJHK2draYtKkSZgwYQKsra1l7uPm5oZp06bh1q1bGDVqFG7dulX0Wn5+PqZOnQo3NzeFlsadOXMmnjx5Imhr3749Tpw4AQsLC0F7v3798O2332LcuHE4ePBgUXtGRgbGjBmD0NDQMlUa1dXVhaOjI9q1aweJRFLq+V8Z8+bNQ0JCgqDNwsICBw4cQLdu3UT7d+zYESNGjMDPP/+MyZMn48iRI4LXlyxZgjFjxih1nSGq6mTfRRERERERERERERFRkXr16mHZsmX4+++/YWhoKHgtJSUFK1eu1FBkRCUzNjbGJ598ghs3bsDe3l70+g8//CBINCSSx9OnTwXbDRs21EwgxVi+fDnCw8OLtr///nuVL1lX3iwsLPD9998jJCRElIiQk5ODxYsXKzzmmTNn8M0334jaPTw8cPfuXYwYMaLYhKx3dHV1MWvWLNy5cweOjo6C13JzczFy5Eg8ePBAobi2bt2K9evXi9onTJiAmzdvlpiQ9Y6RkRF++uknXL9+HVZWVoLXUlNTMWjQILx+/VqhuN7n5eUluB84ceKEUkuExcTEIDAwsGjb3Nwcffv2VTqusqjon2uq3Jo2bQpfX19ER0fj+++/LzYh630tWrTApUuXREm/r169wooVK+SeOygoCHv37hXF8/fff4sSst4xMDDAgQMHRJ/HmzdvYtu2bXLPrauri1atWmHixInYsGEDgoOD8ebNG4SFhWHLli0YOHCg3GPJKy0tDXv27BG06ejoICAgQGZC1vvMzc1x8OBB0X5ZWVnw9fVVcaREVQOTsoiIiIiIiIiIiIjk1LlzZyxZskTUXlq1IiJNq1u3Lo4cOQKJRLiAxqNHj3Dx4kUNRUWVVWpqqmDbyMhIQ5GI3blzBz///HPRtqOjI7799lsNRqRajo6O2LBhg6j9yJEjRZXB5JGamopJkyYJlgYD3i5rdfjwYZiZmSkUl42NDc6dO4dmzZoJ2pOTkzF58mS5ly598uQJvvjiC1G7t7c3tm3bBgMDA4XiatGiBQIDA1GnTh3RPJ9//rlCY73P1NQUQ4YMKdrOyckRJUHIw8fHR3BsRo8eDX19faXjKouK/Lmmym3o0KG4c+cOxowZU2qipzQzMzPs2rVL1O/PP/+Ue4zly5eL2rZv3w5jY+MS+2lpaeGPP/6AqampoH3FihWic2dxjh49ivDwcGzfvh0zZsyAi4uL2j/j586dQ1ZWlqBt1KhRaNu2rVz9JRKJzC+cnDx5UiXxEVU1TMoiIiIiIiIiIiIiUsD06dNFD4UfPHggWhKFqKKxs7PDiBEjRO1nz57VQDRUmUk/7K0o3i0p+265uncP1PX09DQcmWqNGDEClpaWgraUlBTR8nMlWbJkCZ49eyZos7Kygr+/v8KJT+/UqVMHR48eFR3vCxcuyJ1A8c033wiWQQQAZ2dnbN++XeFkjneaNWuGffv2idp3796NoKAgpcYE3lbuep+Pj49C/QsLC7Fz584SxyxPFfVzTZWfpaWlKClcEa1bt0aXLl0EbY8ePZKrCl9cXBxOnDghaOvSpQs++ugjuea2traGt7e3oO3hw4c4f/68XP2VPW+VxaNHj0Rtilbga9++PWrXri1oi42NLVNcRFWV8mc/IiIiIiIiIiIioirI0NAQ7du3F1UXevz4MRo0aFDm8WNjY3Hjxg0kJCQgISEBurq6sLCwQP369eHq6qqy5ILMzEzcunULkZGRSEpKQlpaGiQSCYyMjGBhYYFGjRqhWbNmCldLkZaUlIS7d+8iKioKSUlJSE9Ph7GxMczNzVGvXj106NCh1EoF5S0zMxPBwcF4/vw5EhISkJmZiVq1asHCwgIdOnQQVVypTDw9PUXVXG7fvl2mMd+8eYPg4GBER0cjOTkZhYWFqF27NoYOHQpzc/MyjV2a3Nxc/Pvvv4iNjcWrV6+QnJwMQ0NDVK9eHXZ2dnB0dBQt9aasiIgIREdHIyEhAa9fv4aJiQlq166NZs2awcnJCVpaWiqZR1Vu3bqFu3fvIj4+HsnJyahevTosLCxgb28vWmbuQ7F27VpBks2nn36KTp06aTAi9dDW1sZHH32EgwcPCtofPXoEFxeXUvsnJibKXB5w/fr1ooowimrWrBnmz58vWk5x8eLFMpNC33fnzh3R76Sjo4MtW7aUKaEDANzd3TF+/HhREtTixYuVrv7SvXt31K9fHzExMQCAsLAw3Lx5E61atZKr/z///IOHDx8Wbbds2RJt27bFjh07lIrnQ5Gbm4vo6GhERkbi5cuXePPmDbS0tGBubo5atWqhbdu2qF+/vqbDrPAePXqEkJAQxMbGIicnB7Vq1YKNjQ26dOmCatWqaTo8hXXp0gUXLlwQtD19+hSNGzcusd/hw4dFVQSnTp2q0NzTpk0TVSj08/ND9+7dFRqnvMhamlWe5SJl9UlISCjalq6mR0TyYVIWERERERERERERkYKkK5QAEDy0UNTr16/x3//+F4cPH8adO3eK3c/IyAg9e/bEd999hw4dOig11+nTp7Fp0yYEBAQUVZMpjpaWFpo3b47u3bvDy8sLbm5upSae5OXl4ezZszhx4gT+/vtvREZGlri/RCJB+/btMWvWLAwfPhw6OjoK/06qUFhYiAMHDmD79u34559/kJ2dLXM/LS0ttGrVCp988gmmTJkCXV3dco60bGQ9vHz16pXMfe/evQt7e3tB29WrV4sSeoKCgrBs2TKcPHkSubm5ov4tW7aEq6trqeO9v488CgsL4e/vj61bt+LixYtIT08vdl9tbW20adMGH3/8MSZNmqTwQ8nIyEj88ssvOHnyJF68eFHsfnXq1MHgwYPx/fffo169egrNoUpPnz7FsmXLcPToUVEVpPfVq1cPgwYNwvz582FlZVXquK6urggODi729dOnTxd7bmjWrBnu3r1bevBl9PDhQyxYsKBo29raGsuWLVP7vJpSluvQrl27kJGRIWhzdXXF4MGDVRLbvHnzsG7dOiQlJRW1RUZG4sKFC3Bzcyu23+bNm0XLHA4bNgzt2rVTSVxLly6Fr6+vIEHj9OnTePToERo1aqTweNra2hg3bpxgucwdO3ZgzZo1cvWXTr4q7ypZdevWRVxcXLGvb968GZs3b5b5Wp8+fXDq1CmVxXL37l0cOnQIgYGBuHLlSqlVu2xsbDB27Fh8/vnnsLCwKHX8rKwsGBoaFvv6/PnzMX/+/BLH2LdvH0aOHFnqXIqQPrd+8skn2LRpU4l95s2bhxUrVhRtS59j/fz8sHz58mIr5+np6WHAgAFYunQp7OzsyvgblJ9atWqJ2mQlH0mTVQ3Uw8NDoblbtWoFKysrPH/+vKjtzJkzCo1RnkxMTERt0ud8eUj3qVmzptIxEVVlXL6QiIiIiIiIiIiISEHSD40ByExKkWecFStWoFGjRliyZEmJCVnA24cjx44dg6urK0aOHCla4qkkqampGDRoEDw8PHDkyJFSE7LexRcZGYkNGzbA3d0diYmJJe5/+fJlWFpaom/fvvj9999LTcgC3iZxXb16FaNHj4aTkxOioqLk/p1U5cqVK2jTpg1GjRqFs2fPFpuQBbw9JuHh4ZgxYwaaN2+OkJCQcoy07GRVJVPkfQQA+fn5mDt3Ljp16oRjx44p9d5X1oULF+Dk5AQvLy+cOnWqxIQs4O1ydteuXcOPP/6IBg0ayJ20kpKSgsmTJ6Nly5bYvn17iQlZwNvlkTZt2oQmTZpgyZIlcv8+qlJQUIBFixahadOm+P3330tMyALeJm+tX78eTZs2xZIlS2Se0yqTwsJCTJ06VfAAWRVVnyqyslyHZC3lN2XKlDLH9I6BgQHGjBkjat+7d2+xfd4lxqozLisrK3h6eorm3b9/v9JjTpgwQZCQuGfPHrn+HdLS0uDn51e0LZFIMHbsWKXjqMxcXV1hb2+PBQsWIDAwUK5lFGNjY7Fs2TI0bNgQW7duLYcoK743b95g0KBBGDZsWIlLmebk5ODQoUNo2bKl3MuKVgSyEgjlqYR59epVwbadnZ1oWT55dO7cWbD94MGDYpPaNa1Fixaiths3big0RkpKiqCSH/B2SUMiUhyTsoiIiIiIiIiIiIgU9P435d9RdJm2zMxMDBs2DPPmzVNqOZADBw6gS5cupSaLAG8rRPTo0QNHjx5VeB5FvHjxokwPqG7fvg0XF5dyTXTy9fWFu7u7wg+rgLeVebp16wZ/f381RKYesqpKKFr54LPPPsPq1avLPZHn999/R8+ePREREaFU//z8fNESRrI8fvwYnTp1wvbt2+Xa/33Z2dlYsGABvL29kZeXp1ScisrOzsbIkSOxePFiuZIZ3peRkYEFCxZg3Lhx5Zpcp2pbtmxBYGBg0faQIUMwaNAgDUakfspeh169eiVK2NDX1y91aUFFjR8/XtRWUmWlsLAwUdJFvXr1VL48mKJxlaZx48bo0qVL0XZCQgICAgJK7ffnn38Kkkr79esnV8WnD9GtW7eU7puZmYmpU6eWWuXqQ/fmzRuF7/NycnIwatQoud6vFUF4eLiorbTKlPHx8aL75LZt2yo1v6yKfcrcO5aHrl27ipYf3759u0LX+a1bt4ruY0aPHq2S+IiqGi5fSERERERERERERKSA9PR0XLt2TdT+bkk3eeTn52PAgAE4d+6coF1HRwf9+vWDu7s7WrRogRo1aiA3NxfPnj3DhQsX4OvrK1gO6saNG/Dy8sKFCxcgkRT/596ffvpJFLOBgQEGDx4MNzc3NGnSBNWrV4e2tjZSU1ORkJCA27dv4/r16wgMDCy1GpEs+vr6+Oijj9CuXTs4OjrCysoKpqamkEgkSE1Nxf3793HlyhX4+/sjOTm5qF9KSgqGDx+OsLAwuSoglIWPjw8mTpwoandwcMDgwYPRrl071KlTB/r6+khMTMT169dx8OBBhIaGFu2bmZmJ0aNHF1Xbqujej/0dRRIBNmzYIKh24+zsDC8vL7Rt2xa1a9dGamoqHj9+DD8/vxLfk4pas2YNvvzyS1G7gYEBPD090bt3b9ja2qJWrVrIyspCYmIiwsPDcfXqVZw7d67E6mfve/HiBTp16iR6iGtqagovLy989NFHaNSoEczMzJCWloYHDx7g9OnT8PPzEzy89PX1Rd26dbFq1aqy/eJymDx5Mg4ePChqd3JywujRo+Hs7IxatWohISEBYWFh/4+9O4+Lsl7/P/6ehQEClFxQVFrc0pRDarnlz8gw09IsrbTNsrTM0jyVLWrWMTNPnWy3tFw6qZSalaWezMI2t+NuWrikuWMWKIgw2+8Pv3Ec7gFmhhkG9PV8PHg8vD9zfz73BTNzc8t9zXVp1qxZhiSIDz74QJGRkSVWnOnSpYvHze9Vq1Zp3759Rdt16tRRp06dvM71t2Wkv/bv36+RI0cWbVevXl2vv/56SI8Zbk6nU999951h3JffQytXrpTL5fIYS0lJUWxsbNDik6RWrVrpnHPO8ahe9ttvv+nAgQNeW2b++OOPhrGOHTuW2TLXX8Wr3UjSmjVr5HQ6A26fe9ddd+nbb78t2p4+fbquv/76UueEu3WhJPXs2dPjmuKbb77xSNxt2LChWrVq5XVuSePl1axZM3Xu3FktWrRQ48aNVb16dcXGxiovL0+HDh3Shg0btGDBAsM57IUXXtCll16qPn36eF3XYrF4PPb55597/F5o2bKlLrroolJjS0pKKsd3Flp33HGH1qxZI+lUe8I+ffqoW7duuvDCCxUbG6vDhw9r+fLleueddzyuuVwulwYPHqytW7dW6sqChw8fNrQLPO+889S4ceNS5+3YscMwdsEFFwQUw3nnnWcY27lzp9LS0gJaL5RiYmI0bNgwjRs3rmhs+/btGjZsmN56660yz6s//vijxo4d6zHWqVMn9erVKyTxAmc8t9vNF18V+tWmTRs3Kp9vvvkm3CEAqCQ4HwD4C+cDAG435wKE1tatW8MdAvxw7NixcIcQFN98841bksfX2LFj/Vpj4sSJhjUuuugiv9Z46qmnDGv06NHDvWfPnlLnHTt2zH3XXXcZ5j755JMlzikoKHBXr17dY/+2bdu69+3b51OsJ0+edH/88cfuLl26uH///fdS950/f767a9eu7vnz57vz8vJ8Wv/48ePuRx55xPA9DR8+3Kf527ZtM8w7rXO+AAAgAElEQVRdsWJFmfM2btzojo6O9phXr14996efflrm3NmzZ7vj4uI85jZs2NCdn5/vU8yBateunccxIyMj/V6jffv2hp/Xyy+/7HVfbz/bv76io6PdM2bMcLtcLp+PHehztXz5crfVajXM7devn/u3334rc35OTo576tSp7osuush98ODBEvdzOBzuK664wuMYZrPZ/eijj7qPHz9e6jF27tzpbtu2rcdck8nkXrJkSZnxlcesWbMMP5eIiAj3W2+9VeJz43Q63ZMmTXJbLBbD3Pnz5/t03FtuucVjXrdu3YL5bfmlZ8+eHrFMnjzZ637FY5ZU6ushVLy9D+677z6/1pg5c6ZhjVq1arkLCwvLnPvcc88Z5g4dOjSg76Wsa4MOHToYjrVo0SKv+957772GfV988cWA4ipLYmKi4VilXZfm5+cb9h81alTR48ePH3fHxMR4vAezsrJKXG/79u0ea9WuXdvjuRs6dGi5z/WBKP47xt/XZaDnheTkZPeECRPKvAY63SeffOJOSEjwOF5CQoL75MmTPs2vU6eOx9wJEyb4fOxgCuRn/vjjjxt+1/z1706dOrl37dpV4tysrCx3mzZtDK/n1157rdzfSyj/r/Dkk08aYh42bFiZ8+bMmWOYV9LviLL88MMPhrVKu/721eLFiw3rBuP1WFBQ4L7ssssMa3fp0sX9/fffe51z6NAh95gxY9w2m81jzgUXXODT9Rbwl4r+20Go/7Yk6b/ucuTH0L4QAAAAAAAACCOH06VjJ+1yutzhDgU++Pbbbw2fHJek++67z+c11q1bpwkTJniMPfDAA/riiy+8fgr/dHFxcZo+fboefPBBj/FXX321xLaBK1euVE5OTtG2zWbTJ5984nP1msjISN1www1atmxZmW3ubrjhBn355Ze68cYbdc455/i0fmxsrF566SXDz2TatGkBtXX01YABA5Sfn1+03bhxY61Zs8anKgD9+/fXkiVLFBkZWTS2a9cuTZs2LSSxBsucOXO0cuVKw3jXrl39Wsdisejzzz/XgAEDgl7Fpjin06m7777b0ELnmWee0Zw5c3yqXFKtWjXde++92rZtW6lVwV5//XUtX768aNtiseiDDz7Qiy++WGYVoYYNGyojI0OXXXZZ0Zjb7dbTTz9dZnyBKiwsNFQPM5lMmjNnjoYMGVLic2M2m/Xwww8bKvVI0rBhwyqs7WIwzJ49WwsXLizavvzyy/06H1dFmzZt0vDhww3jAwcOVERERJnzd+/ebRhr2bJlMEIzSE5O9un4JY1Xhrh8ERsbq759+xZt2+12zZo1q8T9i7/3br/9dp+euzPVxo0b9cQTT5R5DXS666+/Xt99953i4uKKxrKysjwqOZ4tTuULSKmpqVq6dKkuvPDCEvetXbu2Pv30U4+fm2R8TVYm27Zt08svv+wxZrVa9dBDD5U519u1cZ06dQKKw9u88rTsDjWbzab//Oc/Sk1N9Rj/+uuv1alTJ9WuXVupqanq3bu3rrnmGl188cVKTEzUuHHjVFhYWLR/ly5d9P3331fqSnFAZUdSFgAAAAAAAFDBChxOLVi/T1dPWq4moxerzbilajxqkbpNWq4F6/epwOEMd4goZu/evXryySeVlpamkydPejzWvHlzDR061Oe1Jk6cWHQDTZLatWvnd6utl19+WQ0bNizaPnHihN56660SYz9dmzZtlJiY6NfxfFWeBJ2RI0d6tA46fvy4vvjii2CEZbB48WJt2LChaNtqtWrevHleW2qVpGPHjh4t0yTpX//6V9BiDLZ58+bpnnvuMYx37drV78SHhx56SF26dAlWaKWaM2eOdu3a5THWt29fr8mRZTGZTDKbvd8WsdvthudvxIgR6t+/v8/rR0dHa9asWR4t0FavXu3R1iyY0tPTdfjwYY+xQYMGldi+q7g77rhDt912m8fY/v37NW/evKDFGEpHjhzxSE6y2WyaOnVqyBMFwyUrK0vjx49Xhw4dPNqPSadaRD755JM+rVO8Nack1ahRIygxFuetBe2BAwe87ltZ4/JV8Va4JSW5uFwu/fvf//YYC0frwsok0Pds06ZN9cQTT3iMpaenByOkKicuLk6zZs1SVFRUmfvWr19f9957r8fYhg0bQpoIH6iTJ0/qtttuM7QgHjZsWJmtCyV5fCjhL9HR0QHF4m1e8XNxZXPuuedq2bJlevvttw3Jer///ruWL1+uTz/9VP/5z3+0bdu2ov+fREVF6brrrtPnn3+uZcuWhbwNMXCmIykLAAAAAAAAqEAb9mar3fhlGr1gizIP58rtluxOt9xu6ZfDuRq9YIvajV+mjXsr9x/5zyQfffSR+vbta/i68cYblZaWpkaNGum8887TCy+8ILvd7jG3QYMGWrhwoWw2m0/H+u233zR//nyPsQkTJpSYKFKSiIgIQ4WARYsWed3X6fRM8js9IawyMZvNhipVK1asCMmxildcuPXWW5WSkuL3OsOHD/d47nbt2qWff/653PEFQ35+vnbv3q05c+aoW7duuummmzwqg0mnklgmTpzo17o2m81rlZ5Qee211zy2o6KiSkxALI+PPvpI+/btK9qOiYkJqMpVkyZNdN1113mMlfTeLK/33nvPY9tms2n8+PF+rfHPf/7TI4lMkt59991yx1YRhg0b5lGl5Mknn1Tz5s3DGFHgli5d6vX3UJ8+fXT11VerWbNmqlu3rkaPHq0TJ054zK1Zs6YWLlyo+Ph4n46Vm5trGPN1rr+8rZuXl+d138oal686d+7skSy9adMmrV+/3rDfV1995ZEs3bp1a/3tb38r17HPZr179/bYXrVqVaW9zgmle++916/E8htuuMFj2+12eySrVxZDhgwxvI+aNGmicePG+TS/+AcpJPmUuOaNt6Ss4slilZHZbNZ9992n2bNn66qrrvJpjtVqVVRU1Bmb5AxUNGu4AwAAAAAAAADOFhv3Zqv/lJXKt5dcCSuv0CnJqX5TVip9cHulJIXmhiT+Z9u2bdq2bZvf8/r06aM333zTrzYoS5cu9UiSqlevnqGtiK+KVypau3at8vLyFBMT4zFe/NPta9as0datW3XxxRcHdNxQKt4aZe3atUE/Rn5+vqFy0a233hrQWjVr1lRKSorHDcNvv/1WzZo1K1eMviooKAj4hpnJZNL777+vVq1a+TWvW7duZbaxDJY///zT8Bro37+/ateuHfRjLVmyxGO7Z8+ehvZOvurSpYs+/fTTou1QVMoqLCzUqlWrPMZ69uypWrVq+bVOvXr1dM0113hUpVu5cqUcDoes1sp7C+mzzz7zqIjTvHlzPfXUU2GMqHx27dplqAjni65du+qdd94ptV1Zcae3pfpL8d8bweKt7WdJSQyVNS5fmUwmDRgwwKOK3/Tp0w3n2OIVtM72KlnlVfy6IScnRzt27FCTJk3CFFF43HzzzX7t7y0RvXhl1XCbOHGiZsyY4TEWFRWlDz/80OcW2d7a8fr6QYriTm9Z/ZfiH9aojH788Uc98sgjXttXlyQ3N1fz5s3TvHnz1K5dO73//vtq2rRpCKMEzmxUygIAAAAAAAAqQIHDqQHTVpeakHW6fPup/WllWPk0a9ZMa9eu1bx58/xKyJKk5cuXe2y3bt064KSaBg0aeGw7HA7t2LHDsF+HDh08bl45nU6lpaUpPT3d682qYNqzZ49effVV3XXXXWrTpo0aNGig6tWry2KxyGQyGb6GDRvmMf/IkSNBj2nFihWGm/+XXnppwOsVfx4CSfCraPXq1dMXX3yhW265xe+57dq1C0FE3n377bdyuVweY8WrUAVL8fdmZX9NrFu3zpBE0rVr14DW6tatm8d2Xl6eNm3aFHBsoZaTk6MhQ4YUbZtMJk2ZMiXgG+1VUYMGDZSRkaEvv/zSr4QsyXtCQnmrRJXEW/Urb4kNUuWNyx8DBgzw+J0+e/Zsj9832dnZ+uSTT4q2bTZbwEnBZ6r8/HzNmzdPI0aMUFpami688ELVqlVLNpvN63VDtWrVDGuE4tqhMouIiFCbNm38mlOtWjVDxShvrf7C5YMPPjC0ZDWZTHr33Xf9Sib3llzsLQHUF94SNyMiIgJaq6K8/PLL6ty5s0dCVmxsrB5++GEtXbpUhw4dUmFhobKzs7V582a99dZbhoS9VatW6dJLL/UrqQuAJ5KyAAAAAAAAgAqwaPNB2Z2usnc8jd3p0uLNh0IUEQL1888/6+677/aaAFWWdevWeWx//vnnXm8y+vLlrVrR0aNHDWPnnHOOhg4d6jF28OBB9e/fX/Xr19e9996r9PR0j9Zt5bV69Wqlpqbqwgsv1MMPP6yZM2dq3bp12r9/v44dO2ZItCnJn3/+GbSY/lL8OZCkWrVqBfw8LFy40GMtb89BZdGkSRNNnDhRP/30k7p37x7QGhVVBUyStm7dahhr37590I/z+++/GyqEPProowG/Jvr06eOxVk5OjqGNaHlt377dMNa6deuA1vI2LzMzM6C1KsKjjz6qAwcOFG0PHjxYnTp1CmNEFW/fvn265557vLbHK4u36lPZ2aFpmext3ZKqX1XWuPxx/vnn68orryzaPnr0qD7//POi7Tlz5ni0U+vVq1eFVR6s7LKzszV8+HDVqVNHN910k1555RUtW7ZMu3fv1tGjR/2qSBSKa4fKrGbNmgElBxWvBuktWTEcFi5cqLvvvtvQhnLSpEm67bbb/FrLW7Klt5aGvijeArqk9SuLd955R4888ojH9Ufnzp21fft2TZo0SWlpaapTp44iIiJUvXp1tWzZUkOGDNGGDRs0adIkj9bGx48fV48ePbR///5wfCtAlVd5a88CAACgynM4XTphdyrGZpXFTA96AABwdpucsfP/WhP6Lq/QqckZO9S7Vf2yd0bAxo4dq2eeecYwnpubqz179ui7777T5MmTPSrHbNq0SZdffrm+//57v1rk/P7778EIuUQl3YgcN26c1qxZo4yMDI/xrKwsvffee3rvvfcknaq+0qlTJ6Wmpqpbt2664IIL/I5hzJgxGj9+vOFmWiBCcYMwXM9BKJjNZt1www2GcZPJpMjISFWvXl3nnnuuWrRoocsuu0yNGzcu9zHj4yuupWrxBDeLxaJ69eoF/Tihfk243W5lZ2cHNfnC2+useIUuX3mbV1mTGpYtW6Z33323aDsxMVETJ04M+XEHDRrk18+kVatWGjVqlM/733fffXr77bcN43l5edq/f79++OEHTZ06VStWrCh6bOfOnbriiiv09ddf+1XZLTEx0TD2xx9/+DzfH95+Zt6O/9d48UTMyhCXv+6++259/fXXRdvTp0/XjTfeWPTv09G68JSVK1eqV69eQatwVVmSiyqKt2phvjCbPWu3+JowH0pfffWVbrrpJkMl13/84x8aPny43+t5u2bxllzlC2/zKvKayB87d+7UiBEjPMZatWqlxYsX+9T68eGHH1ZERIQefPDBorE///xTDz/8sObOnRv0eIEzHUlZAAAACKoCh1OLNh/U5Iyd2p6VK6vZJIfLraYJsbo/tZF6JCcq0mopeyEAAIAziNPl1vaswG4QZWblyulyk+QeBrGxsWrRooVatGihwYMHa/To0ZowYULR41lZWbr++uu1Zs0anytshOoG819KqiQRGRmpL7/8UmPHjtUrr7xS4g2pffv2KT09Xenp6ZJOtT4cPny4brrpJsPNO2+efvppPffcc14fM5lMSkhIUFJSkuLj4xUVFWWoMLBr1y6Pyi/BSOwqLtSVrPyp5lFeERERmjdvXoUdTwpONRlfFX+uQnXzsyKqmwX7deEtqSTQG/PVq1c3jIX6XBWIEydOaNCgQR5jr7/+utf4g23hwoU6fPiwz/sHKykkJiZGTZs2VdOmTXX33Xdr0qRJeuSRR4rOjcePH1fv3r21fv161a5d26c1vSXbbtmyJSjxFrd582afjl/S+JYtW3TNNdcEOSr/4vJXnz59NHToUB07dkyStGTJEh0+fFhHjx7VmjVrivZLTEwMyfdW1WzYsEFXX321jh8/7vXxuLg4NWjQQHXr1lVUVJSioqI8rkdcLpcWLFjgMScU1w6VWaBtsCub77//Xtdff72hTeDIkSM1ZsyYgNasVauWYcyfc3lZ8yprpbsXX3zRcK3/1ltv+ZSQ9ZehQ4fq/fff1+rVq4vGPv74Y/36669+t80FznYkZQEAACBoNuzN1l3TVsvudBVVgbA7T/0h5JfDuRq9YIue/WyrZg5sq5SkyvlJIgAAgFDIK3TIajYVXRv5w2o2Ka/QoWpR/rclQfCYzWY9//zzys7O1uTJk4vGt23bpscff1xvvPFGmWs4nU7DJ/8vvvhiNW/ePGhxJiUllfhYRESEnn/+eQ0bNkwzZ87U3LlztX79+lIrI6xYsUIrVqzQiy++qDlz5pRaFWzjxo16/vnnDePXX3+97rnnHnXq1EnnnntuqfFPnjxZDzzwQKn7lFdhYaHHdkxMTFBvjLdq1Spoa8FTqG48F39NSNIVV1zh9WZuoKKiooK2luQ96SCYP5/KeJP/vffe06+//lq03atXL0OryDPdiBEjdPz4cY0dO7ZobP/+/RoyZIjPCZopKSmGsdOThYLF6XRq48aNPh2/IuM6ePCgDh486DEWFRWlpk2bBmX96Oho3XzzzUUV3RwOhz744AMdOuTZjvr222/3aA92NnK73Ro8eLAhIatJkyZ66KGH1K1btzKfl/z8fL8STVA5rVq1Sj169NCJEyc8xh966KFyVUM877zzDGO//fZbQGt5m3f++ecHtFYoud1uQzWr5OTkgNo/Dxo0yCMpy+VyafHixSG/VgfONCRlAQAAICg27s1W/ykrlW8vuSXPqUQtp/pNWan0we1JzAIAAGeNGJtVDldgn9p3uNyKsfFnvMpi0qRJWrZsmTIzM4vGJk+erIEDB6p169alzrVYLKpevbqys7OLxrp06aLXX389ZPF6U7duXT3++ON6/PHHlZOTo++//77o67///a9OnjxpmLN27Vr9v//3/7RixYoSPx3/wgsvyOn83/8HTCaTZs2apf79+/scW05Ojv/fkJ9q1KjhsW02myu82hR8U7wCxenvnWAq/pqQTt0IrswJP95izsnJCSg5wdv7rqwEynDIy8vz2P7ss8/KnTzmrWVdfn5+0JPogmn06NFasmSJRyvD+fPna8mSJT4lmLZr104mk8kjsW/jxo3Kzc1VbGxs0OJcv369IcEiKSlJ9et7b8ncoUMHw9iPP/4ot9sd1CTBH374wTB22WWXyWoN3rXW3Xff7dFmc9q0aYbqc7QulL788ktD4l3v3r01Z84cn9+DFXHdgNBat26drrnmGkNy3j333KNXX321XGt7a9u8e/fugNbylpQVjLbQwbZ9+3bD+aZTp04BreVt3rp16wJaCziblV1vGgAAAChDgcOpAdNWl5qQdbp8+6n9Cxy+7Q8AAFDVWcwmNUkI7EZn04RYWhdWIpGRkYaqWC6XS48++qhP84tX3tm1a1fQYgtE9erVde2112rChAn67rvv9Oeff2rx4sW66667DDdEDx8+rAcffNDrOna7XYsXL/YYu+uuu/xKyJKk33//3b9vIADFn4Pjx4/ryJEjIT8u/Fc8KcvhcOjAgQNBP463iljhfm+WxVvS1P79+wNay9u8ypiUFU6HDh2S2+32+WvJkiUhi8VsNmvy5MmGRKVHH3201MqHf0lISFCbNm08xgoKCvTRRx8FNc7333/fMNa9e/cS92/Tpo0SEhI8xvbt26dvvvkmrHEFomPHjh4VnrZu3epRKatdu3a6+OKLg3rMquizzz7z2D733HM1Y8YMv5IiK+K6AaGzefNmXX311Yak69tuu01Tpkwpd0JmQkKCIfl27dq1Aa3lrXJfSZX/wql4VT5JqlOnTkBr1a1b1zDGew7wH0lZAAAAKLdFmw/K7iz7D3+nsztdWrzZ+J9EAACAM9WQ1EaKsfnXpibGZtGQ1Mr3CeyzXdeuXdWlSxePsW+++UbLli0rc+5FF13ksf3DDz8YWhqGU1RUlK655hpNnz5d27ZtM9w0XrRokddKAb/++quhWsVtt93m9/EDvVHmj+LPgSQtX7485MeF/1q0aGEYW7lyZdCPU7duXVWrVs1jrLK/Jry1Eg20eoW3912wWrkhNFJSUgxJrz/99JPmzJnj0/x+/foZxk6v7FReBQUFmjVrlmG8tERdk8mkm2++OaRxHTx40JBAbDKZdMsttwTtGH8prRIWVbJOWb9+vcf2tddeq+rVq/u1RkVcNyA0fv75Z6Wlpeno0aMe43379tXMmTNlNgcnjaF4277MzMyAkvGLV9lr2LChateuXa7YKkqg/9ew2+2GMZvNVt5wgLMOSVkAAAAot8kZO/+vNaHv8gqdmpyxI0QRAQAAVD49khMVYfHvz3ERFrO6Jxs/oYzw+8c//mEYGzt2bJnz0tLSPLZzcnIqbfLHBRdcoOnTpxvGv//+e8NYVlaWYaxhw4Z+He/48eNavXq1X3MC0aVLF8ONvk8//TTkx4X/OnfubHiuPv/886Afx2Kx6Morr/QY+/rrrw2tlCqT1q1bG6rJfPXVVwGttXTpUo/tmJiYSln9o1mzZurTp0/AXw0aNDCsed111xn2s1j8S6AOl7FjxxreH//4xz882siWZMCAAYqOjvYYW7FiRdDOhRMnTjS0z2rWrJmuuOKKUufdd999hso4H330UdDaZY0aNcqQnHD11Vf7/fvKF3feeafXpJKoqCivSXFno+LXDoE8D74kxHtT/Lk5vZ0nQm/nzp266qqrDK+Bnj17avbs2UE9D3ft2tUw5m81w02bNungwYMeY1dffXW54goVb9U/A62kuW/fPsNYVUlEAyoTkrIAAABQLk6XW9uzcgOam5mVK6eLP3oAAICzQ6TVopkD2yo6wrebDNERp/aPtFaNm8Nnm8svv9yQxPHDDz8YkhuK69atm2FswoQJQY0tmNq2bavYWM/Wm94SsLwlAfj7qfwZM2boxIkT/gUYgBo1aujSSy/1GPvwww/166+/hvzY8E98fLwuu+wyj7E5c+aEpN1k8fdmfn6+Xn311aAfJ1hsNpvatWvnMfbZZ58ZKo6UxVvloI4dO1bKxKTevXtr3rx5AX9dfvnlhjWnTp1q2C8iIiIM353/mjZtaqjwlJmZqdmzZ5c5t1atWnrggQcM4w8++GC5kxEzMzP1/PPPG8bHjh1bZiuyli1b6sYbb/QYczqdGjRokE/JZqVZvny510RjXxKqA1G/fn2vySC9e/dWfHx8SI5Z1RR/Tv29bjhy5Ijmzp0b0LHPOeccj+38/PyA1oH/fvvtN3Xp0sXQjrhbt26aO3du0M/BN9xwg+F32tSpU/1aY8qUKYaxvn37liuuUKlfv74h6TDQNrDekh4vvPDCgNYCzmYkZQEAAKBc8godsppL/6NaSaxmk/IKK0+rFgAAgFBLSYpX+uD2io+OKLGVYYzNovjoCKUPbq+UJG7aVWZPP/20Yaysm7vNmzfXNddc4zG2bNkyn26ih4PL5TLcJC2epCV5/9S8P5VNsrKy9Nxzz/kfYID+/ve/e2zb7XY98MADcrn8a8uO0Bs+fLjH9smTJzV06NCgH+eOO+4wVJf45z//qZ9//jnoxwqWe++912O7oKBAY8aM8WuNJ554wvAeL74uKq8xY8YYbr6PGzfOpwSm0aNHKzEx0WNs3759uummm1RQUBBQPEeOHFHv3r0N8zt37uxzi8AXX3zRkDCzbt06DRo0KOBqRtu3b/faOvGOO+5Qhw4dAlrTF2+99ZYWL17s8fXPf/4zZMeraopfO/hbEe2xxx7TyZMnAzp28TaJxROEEBoHDx5Uly5dDK2wr7zySi1YsECRkZFBP2bdunXVo0cPj7HvvvvOa+VXbw4cOKB///vfHmMXXnih4cMZlUX16tXVpk0bj7Hdu3frs88+82sdu92uN9980zBevOovgLKRlAUAAIByibFZ5Qiw2pXD5VaMzRrkiAAAACq3lKR4rRp1lcbfkKyL6sTKZJIiLCaZTNJFdeI0/oZkrRp1FQlZVUBqaqo6d+7sMbZixQp9+eWXpc579tlnDWP33ntvwC14pFM3lzZt2uT1sWXLlnltP+KLTz/91HDDs0mTJob9mjRpori4OI+xV155xackpxMnTqh///5eK3CFyk033aSWLVt6jC1ZskRDhw4NuBrLoUOH9PHHHwcjPJzm5ptvVqNGjTzG5s6d6/V9VBa3213iazI2NlYjR470GDt+/Lh69eql3bt3+30s6VTVl1mzZik3N7Dq0mW5+eabVbeuZ4vbd955R5988olP82fPnq3333/fYywpKclQqQiVV/PmzdWnTx+Pse3bt2vWrFllzo2Pj9d7771nSOr6z3/+oxtvvFHHjh3zK5b9+/crLS1N27ZtMxxn2rRpZVbJ+suFF16ol19+2TA+ffp0DRo0yO+Esa1bt6pLly6G1mPnn3++XnnlFb/W8lfDhg11zTXXeHwlJSWF9JhVSevWrT22ly5dqs2bN/s095133tHMmTMDPnbTpk09tn1N0EHgjhw5oquuuko7d+70GO/UqZMWLlxoaKkaTE888YRh7J577lFeXl6p89xutwYPHmw4H44cOdJre9LK4oYbbjCMDR06VIcOHfJ5jWHDhhmufxo2bFgp2xsDlV3lPVsAAACgSrCYTWqSYPykvC+aJsTKEmCVLQAAgKos0mpR71b19Z8RV2jH+B5aO6ardozvof+M6KzererTsrAK8VaVpqxqWW3bttVjjz3mMZafn69u3brp6aefVk5Ojk/H/uOPPzR9+nR16NBBnTt3VmZmptf95s6dqwsvvFD9+/fXF1984fMN7WXLlmnQoEEeY3Xr1lWnTp0M+0ZERBgqgK1cuVL33HNPqVUsfv75Z6Wlpenrr7+WJFmtFfOhDbPZrFotc68AACAASURBVBkzZhhuAL799ttKS0vTxo0bfVrH6XTqm2++0b333qsLLrhA06ZNC0W4ZzWLxaIZM2YYXhvPPPOMbr31Vp8SDnNzczV9+nS1aNGi1OS/4cOHG17f27dvV5s2bfT+++/73Fpr165dmjhxoho3bqzbb7894EouZbHZbJo0aZLHmMvlUr9+/TR16tQSqwq5XC699tprGjBggOGx1157rcLehwiOMWPGGBKexo0b59PrtXv37l5b6C5atEjNmzfX3Llzy6xO9Vc1lYsvvtiQHBwREaE5c+YYEivLct9992nIkCGG8ffee08pKSk+JTGfOHFCzz77rFq1amU4T8TFxemTTz5RjRo1/IoLwdWrVy+PbafTqeuvv96Q2He6/Px8jRo1Svfff7+kwK8bird//eWXX/Tcc8/JbrcHtB5Kl5OTo27duhme23bt2mnRokWKiYkJ6fE7duyofv36eYxlZmaqS5cuJV4XnDx5Uv369dMXX3zhMd6yZctKX1HywQcfNFSi27dvny6//HKtWrWq1Lk5OTm688479fbbbxseGzdunM8JtgD+hytrAAAAlNuQ1EYavWCL8gp9/0R5jM2iIamNQxgVAABA1WAxm1QtKiLcYSBAaWlp6tixo3788ceisZUrV2rJkiWGJKXTvfDCC/r555+1cOHCojGn06lx48bp1VdfVc+ePdW5c2c1bNhQNWrUkMPhUE5Ojg4dOqQNGzZo7dq1+vHHH32+eehwOJSenq709HRVq1ZNV1xxhVq3bq2WLVuqVq1aio+Pl9Pp1JEjR7RlyxYtXLhQ3377rWGd8ePHy2LxnjT41FNPad68eR438GfMmKGMjAwNHDhQHTp0UK1atXTs2DHt2rVLX3zxhT799NOi7yE2Nlb333+/XnrpJZ++p/Jq06aNpk+frv79+3vEnJGRoUsuuURXXHGF0tLSdMkll6hmzZqKiopSTk6O/vzzT23btk3r16/X8uXLdeTIkQqJ92zWqVMnTZw4UY888ojH+Jw5c7RgwQJde+216tq1qxo1aqSaNWuqoKBAv//+uzZv3qyVK1fqyy+/9Ckxymaz6eOPP1bbtm09qkP88ccfGjBggMaMGaOePXvq8ssvV2JiouLj43XixAnl5ORoz549Wr9+vVatWuVzUl8w9OvXT4sXL/aoeFVQUKDBgwdr8uTJuvXWW5WSkqKaNWvq6NGjWr9+vT744AOv1WgGDx6s3r17V1jsCI7k5GT17t1bCxYsKBrbsWOHPvjgA911111lzh85cqROnjxpSCg+cOCAbr75ZtWrV099+vRRu3btil73v//+uw4cOKBly5bpiy++0J9//mlYNzIyUunp6aX+LizNG2+8Ibvdrnfffddj/JdfflFaWpoaNWqkvn376pJLLlFiYqLi4uJ0+PBh7d+/X1999ZU+//xzr1VwqlevrsWLF+uSSy4JKC4ET/fu3dW6dWuPtoW//vqrWrVqpVtvvVXdu3fXBRdcIOlU27vly5frww8/1P79+4v2Hz16tJ555hm/j92vXz899thjHsmLY8aM0UsvvaS//e1vqlGjhiHha8SIEbr88sv9PhakRx99VOvXrzeMx8XF6e677w543auvvlqDBw/2ad833nhDP/74o0frxNWrV6tJkya65557dMUVV6h+/fo6cuSI1qxZo7fffttQYS86OlqzZs3yKxnQbrd7bZ/6l8OHDxvGZs2apf/+978lznn33XcVH19yVeW4uDi9/vrrhmvcXbt2qX379uratauuu+46JScn69xzz9WJEye0d+9eZWRkaPbs2V4rJfbo0aPU7wNAyUjKAgAAQLn1SE7Us59tleR7UlaExazuyXXL3hEAAACo5MaMGaPu3bt7jI0dO7bUG9Fms1nz5s3TQw89pClTpng8duzYMc2aNcun9lOBOHbsmBYuXOiREOaLIUOGaODAgSU+fskll2js2LGGm6O7d+/W008/XeraVqtV6enp2rt3r18xldctt9yi6Oho3XnnnYYKZcuXL9fy5csrNB6U7O9//7tsNpsefvhhjxaTJ0+e1Pz58zV//vygHKd27dr64YcfdNNNN3kkW0rSb7/9pjfffFNvvvlmUI4VLFOnTlVBQYE+/PBDj/H169d7vQnuzZ133lnpvi/47umnn/ZIypJOVTS5/fbbfUoeePrpp9WkSRPdd999On78uMdjBw4c0Ouvv67XX3/d53iSkpI0d+5cQzUif5jNZk2dOlUXX3yxnnjiCRUWFno8vnPnTk2cONGvNVu2bKn58+cbWtchPEwmk2bOnKmOHTt6vO4KCgo0ffp0TZ8+vdT5t956q0aOHBlQUlbdunX12GOPGSrF5eTk6LvvvvM6p2/fvn4fB6cUP6/85auvvirXurVq1fJ535o1a2rRokW68sorPRLqjx07pkmTJhkqTxZns9n00Ucf6W9/+5tfMTqdTr+vUbZs2aItW7aU+Pgbb7xR5hq33HKLDh06pBEjRhgqHi5dulRLly71OZ6OHTvqo48+okoWECDaFwIAAKDcIq0WzRzYVtERvrXZiY44tT9teQAAAHAmuOaaa9S2bVuPsdWrV2vRokWlzrPZbHrnnXf073//W+edd165Ymjfvr2aNWvm9bG4uLhyrR0XF6dJkybprbfeKnPfsWPHatSoUX7dtKldu7YWL16sa6+9tjxhBqxXr15as2aNunXrVq51EhMTDcl5CK4HH3xQS5YsKfG1XpbIyEhFRJRdmbBevXrKyMjQqFGjFBsbG9CxpFOt23r37h3ytkw2m01z5szR2LFjDS05y3LOOedo/PjxXltEouq45JJL1LNnT4+xXbt2eVRQK0v//v21detW3XLLLTKbA7t9GBUVpREjRuinn34qV0LW6UaMGKENGzaU6xxdvXp1jRs3TmvXriUhq5Jp2bKlFi1apLp1ff/gpslk0t///ne9//775UoSGTdunEaOHBnw6x1VT4sWLbRy5Updeumlfs1LSkrSsmXLdN1114UostAYPny4vvzySyUlJQU032Kx6IknnlBGRkbIr2WAMxm/ZQAAABAUKUnxSh/cXvHREYqxeU+2irFZFB8dofTB7ZWSVHKJZQAAAKCq8VYJytfKDbfffrt27NihadOm6corr1RUVFSZc6KionTVVVfphRdeUGZmplasWKGWLVt63ffFF1/Utm3b9OKLL6pHjx6qUaOGT3E1adJETz/9tDIzM/Xwww/7NEeSnnvuOX3zzTfq0qVLqTdLExIS9Pjjj+vnn39WWlqaz+uHQpMmTbRkyRKtWbNGd955p+rVq+fTvObNm2vYsGFasmSJ9u7dq6FDh4Y4UqSlpWnLli16//33lZqaKpvNVur+VqtVnTp10ksvvaR9+/apZs2aPh0nIiJCzz33nPbs2aNnn31WrVq18unGfc2aNdW3b19NmTJFBw8e1IIFC/xOlAqEyWTSM888o8zMTD3wwAOqX79+qfs3aNBADz30kLZv366nnnqK6hdnAG+/h5577jmP9mxladCggdLT07Vt2zaNHDlSjRs3LnOOyWTSJZdcoueff167d+/Wyy+/XO5k4OKaN2+uJUuWaO3atRo6dKgaNGhQ5hyr1aoOHTrotdde0549ezR69OgyzxcIj06dOmnDhg0aPnx4qYmwERER6tWrl3788Uf961//KrGdsq8sFosmTpyoX3/9VRMmTFCvXr3UqFEjxcfHk6R6BmvYsKFWrVqladOmKSUlpdR9zzvvPD3//PPatm2bOnXqVEERBldaWpoyMzM1Y8YMXX755T69tpOSkjRy5Ejt2LFDEyZM8CmhHUDJTMXL1QGhdumll7pL64OL8MjIyFBqamq4wwBQCXA+QHkVOJxavPmQJmfsUGZWrqxmkxwut5omxGlIaiN1T65LhawqgvMBAIlzAUJr27Ztat68ebjDgI+OHz8e9Jus8K6goEBr1qzRvn37dPToUWVnZysyMlJxcXGqW7eumjVrpkaNGgV8w9Dtdmv37t3asWOH9uzZo5ycHOXn5ysqKkpxcXE6//zzlZKSosTExHJ/L0eOHNH333+vffv2KScnR5GRkUpMTFTLli2VkpJSqRNBfvnlF23dulVHjx7V0aNH5XK5FBcXp3PPPVdNmjRRs2bNVK1atXCHGRaV6XyQl5enVatW6cCBAzpy5Ijy8vIUGxurmjVrqmnTpmrRokW5ql2dLjs7W6tXr9bhw4d19OhR5ebmKiYmRtWqVdN5552nZs2aBVyNIhQ2bdqkX375RVlZWcrOzlZ8fLwSEhLUrFkzJScnhzs8VBGHDh3Spk2b9OuvvyonJ0cFBQWKiopSjRo1VLduXXXs2FHnnntuhce1Z88e/fTTT9q9e7eOHTsmu92u6Oho1a5dW40aNVKrVq2o7FIFFRYWatWqVdq2bZv++OMPud3uot+7bdu2rTS/e2BUma4N/LFnzx7997//1Z49e3TixAlFRkaqfv36SklJUYsWLcIdXtCdPHlS69at086dO5Wdna1jx44pMjJS8fHxqlOnjtq0aePzhxOAklT0+SDUf1symUxr3W63fyX2Tp9PUhYqGklZlRM3WgD8hfMBgsnpciuv0KEYm1UWc+W92QLvOB8AkDgXILRIyqpaquqNFgDBx/kAgMS5AMD/cD4A8BeSsjxRexEAAAAhYzGbVC2K8sYAAAAAAAAAAAA4u5TdAB0AAAAAAAAAAAAAAAAA4DOSsgAAAAAAAAAAAAAAAAAgiEjKAgAAAAAAAAAAAAAAAIAgIikLAAAAAAAAAAAAAAAAAIKIpCwAAAAAAAAAAAAAAAAACCKSsgAAAAAAAAAAAAAAAAAgiEjKAgAAAAAAAAAAAAAAAIAgIikLAAAAAAAAAAAAAAAAAIKIpCwAAAAAAAAAAAAAAAAACCKSsgAAAAAAAAAAAAAAAAAgiEjKAgAAQMg4nC4dO2mX0+UOdygAAAAAAAAAAABAhbGGOwAAAACcWQocTi3afFCTM3Zqe1aurGaTHC63mibE6v7URuqRnKhIqyXcYQIAAAAAAAAAAAAhQ1IWAAAAgmbD3mzdNW217E6X8gqdkiS781SVrF8O52r0gi169rOtmjmwrVKS4sMZKgAAAAAAAAAAABAytC8EAABAUGzcm63+U1YqO99elJBVXF6hU9n5dvWbslIb92ZXcIQAAAAAAAAAAABAxSApCwAAAOVW4HBqwLTVyrd7T8YqLt9+av8Ch2/7AwAAAAAAAAAAAFUJSVkAAAAot0WbD8rudPk1x+50afHmQyGKCAAAAAAAAAAAAAgfkrIAAABQbpMzdpbYsrAkeYVOTc7YEaKIAABAVeF2u8MdAgAAAAAAAKqYqvA3JZKyAAAAUC5Ol1vbs3IDmpuZlSunq/JfNAMAgNAwm81yufyrtgkAAAAAAAA4nU5ZLJZwh1EqkrIAAABQLnmFDlnNpoDmWs0m5RU6ghwRAACoKqxWq+x2e7jDAAAAAAAAQBXjcDhIygIAAMCZLcZmlSPAalcOl1sxNmuQIwIAAFVFbGysjh07Fu4wAAAAAAAAUMUcO3ZMsbGx4Q6jVCRlAQAAoFwsZpOaJAR20ds0IVaWAKtsAQCAqq969erKycmR2007YwAAAAAAAPjG7XYrJydH1atXD3copSIpCwAAAOU2JLWRYmz+lYiNsVk0JLVxiCICAABVQVRUlCwWi/Ly8sIdCgAAAAAAAKqI3NxcWa1WRUVFhTuUUpGUBQAAgHLrkZyoCIt/l5YRFrO6J9cNUUQAAKCqSEhI0IEDB5SbmxvuUAAAAAAAAFDJ5ebm6uDBg6pdu3a4QykTSVkAAAAot0irRTMHtlV0hG/VsqIjTu0fafWvuhYAADjzxMbGqkGDBjpw4ICys7NpZQgAAAAAAAADt9ut7OxsHThwQA0aNFBsbGy4QyqTNdwBAAAA4MyQkhSv9MHtNWDaatmdLuUVOg37xNgsirCYNXNgW6UkxYchSgAAUBmdc845Ov/883Xw4EEdPnxYsbGxio2NVXR0tCwWi8xms0wmU7jDBAAAAAAAQAVwu91yuVxyOp3Kz8/X8ePHlZeXp8jISJ1//vmKjIwMd4g+ISkLAAAAQZOSFK9Vo67S4s2HNDljhzKzcmU1m+RwudU0IU5DUhupe3JdKmQBAACDyMhIXXDBBXI4HMrNzdWxY8eUlZUll8sll8sV7vAg6eTJk4qKigp3GAAqAc4HACTOBQD+h/MBgL8E83xgNptlNpsVFRWluLg41a1bV1Zr1UpzqlrRAgAAoNKLtFrUu1V99W5VX06XW3mFDsXYrLKYqW4BAADKZrVaFR8fr/h4qmpWNhkZGWrVqlW4wwBQCXA+ACBxLgDwP5wPAPyF84EnkrIAAAAQMhazSdWiIsIdBgAAAAAAAAAAAFChzOEOAAAAAAAAAAAAAAAAAADOJCRlAQAAAAAAAAAAAAAAAEAQkZQFAAAAAAAAAAAAAAAAAEFEUhYAAMBZzuF06dhJu5wud7hDAQAAAAAAAAAAAM4I1nAHAAAAgIpX4HBq0eaDmpyxU9uzcmU1m+RwudU0IVb3pzZSj+RERVot4Q4TAAAAAAAAAAAAqJJIygIAADjLbNibrbumrZbd6VJeoVOSZHeeqpL1y+FcjV6wRc9+tlUzB7ZVSlJ8OEMFAAAAAAAAAAAAqiTaFwIAAJxFNu7NVv8pK5Wdby9KyCour9Cp7Hy7+k1ZqY17sys4QgAAAAAAAAAAAKDqIykLAADgLFHgcGrAtNXKt3tPxiou335q/wKHb/sDAAAAAAAAAAAAOIWkLAAAgLPEos0HZXe6/Jpjd7q0ePOhEEUEAAAAAAAAAAAAnJlIygIAADhLTM7YWWLLwpLkFTo1OWNHiCICAAAAAAAAAAAAzkwkZQEAAJwFnC63tmflBjQ3MytXTpc7yBEBAAAAAAAAAAAAZy6SsgAAAM4CeYUOWc2mgOZazSblFTqCHBEAAAAAAAAAAABw5iIpCwAA4CwQY7PKEWC1K4fLrRibNbC5TpeOnbRTaQsAAAAAAAAAAABnlcDurgEAAKBKsZhNapIQq8zD/rcwbJoQK4sfVbYKHE4t2nxQkzN2antWrqxmkxwut5omxOr+1EbqkZyoSKvF7zgAAAAAAAAAAACAqoJKWQAAAGeJIamNFGPzLxkqxmbRkNTGPu+/YW+22o1fptELtijzcK7cbsnudMvtln45nKvRC7ao3fhl2rg329/wAQAAAAAAAAAAgCqDpCwAAICzRI/kREVY/Lv8i7CY1T25rk/7btybrf5TVio73668QqfXffIKncrOt6vflJUkZgEAAAAAAAAAAOCMRVIWAADAWSLSatHMgW0VHeFbtazoiFP7+9JqsMDh1IBpq5Vv956MVVy+/dT+BQ7f9gcAAAAAAAAAAACqEpKyAAAAziIpSfFKH9xe8dERJbYyjLFZFB8dofTB7ZWSFO/Tuos2H5Td6fIrFrvTpcWbD/k1BwAAAAAAAAAAAKgKSMoCAAA4y6QkxWvVqKs0/oZkXVQnViaTFGExyWSSLqoTp/E3JGvVqKt8TsiSpMkZO0tsWViSvEKnJmfs8Dd8AAAAAAAAAAAAoNKzhjsAAAAAVLxIq0W9W9VX71b15XS5lVfoUIzNKovZ5PdaTpdb27NyA4ojMytXTpc7oOMCAAAAAAAAAAAAlRWVsgAAAM5yFrNJ1aIiAk6Myit0yBrgXKvZpLxCR0BzAQAAAAAAAAAAgMqKpCwAAACUS4zNKofLHdBch8utGBvFWwEAAAAAAAAAAHBmISkLAAAA5WIxm9QkITaguU0TYmldCAAAAAAAAAAAgDMOSVkAAAAotyGpjRRjs/g1J8Zm0ZDUxiGKCAAAAAAAAAAAAAgfkrIAAABQbj2SExVh8e/SMsJiVvfkuiGKCAAAAAAAAAAAAAgfkrIAAABQbpFWi2YObKvoCN+qZUVHnNo/0upfdS0AAAAAAAAAAACgKiApCwAAAEGRkhSv9MHtFR8dUWIrwxibRfHREUof3F4pSfEVHCEAAAAAAAAAAABQMazhDgAAAABnjpSkeK0adZUWbz6kyRk7lJmVK6vZJIfLraYJcRqS2kjdk+tSIQsAAAAAAAAAAABnNJKyAAAAEFSRVot6t6qv3q3qq8Du1O95BaodGyWblSKtAAAAAAAAAAAAODuQlAUAAICgKnA4tWjzQU3O2KntHpWyYnV/aiP1SE6kUhYAAAAAAAAAAADOaCRlAQAAIGg27M3WXdNWy+50Ka/QKUmyO92SpF8O52r0gi169rOtmjmwrVKS4sMZKgAAAAAAAAAAABAy9JABAABAUGzcm63+U1YqO99elJBVXF6hU9n5dvWbslIb92ZXcIQAAAAAAAAAAABAxSApCwAAAOVW4HBqwLTVyrd7T8YqLt9+av8Ch2/7AwAAAAAAAAAAAFUJSVkAAAAot0WbD8rudPk1x+50afHmQyGKCAAAAAAAAAAAAAgfkrIAAABQbpMzdpbYsrAkeYVOTc7YEaKIAAAAAAAAAAAAgPAhKQsAAADl4nS5tT0rN6C5mVm5crrcQY4IAAAAAAAAAAAACC+SsgAAAFAueYUOWc2mgOZazSblFTqCHBEAAAAAAAAAAAAQXiRlAQAAoFxibFY5Aqx25XC5FWOzBjkiAAAAAAAAAAAAILxIygIAAEC5WMwmNUmIDWhu04RYWQKssgUAAAAAAAAAAABUViRlAQAAoNyGpDZSjM3i15wYm0VDUhuHKCIAAAAAAAAAAAAgfEjKAgAAQLn1SE5UhMW/S8sIi1ndk+uGKCIAAAAAAAAAAAAgfEjKAgAAQLlFWi2aObCtoiN8q5YVHXFq/0irf9W1AAAAAAAAAAAAgKqApCwAAAAERUpSvNIHt1d8dESJrQxjbBbFR0cofXB7pSTFV3CEAAAAAAAAAAAAQMWwhjsAAACAyszhdOmE3akYm1UWsync4VR6KUnxWjXqKi3efEiTM3YoMytXVrNJDpdbTRPiNCS1kbon16VCFgAAAAAAAAAAAM5oJGUBAAAUU+BwatHmg5qcsVPbPZKKYnV/aiP1SE4kqagUkVaLereqr96t6svpciuv0EFSGwAAAAAAAAAAAM4qJGUBAACcZsPebN01bbXsTpfyCp2SJLvTLUn65XCuRi/Yomc/26qZA9vSfs8HFrNJ1aIiwh0GAAAAAAAAAAAAUKHM4Q4AAACgsti4N1v9p6xUdr69KCGruLxCp7Lz7eo3ZaU27s2u4AgBAAAAAAAAAAAAVAUkZQEAAOhUy8IB01Yr3+49Gau4fPup/Qscvu0PAAAAAAAAAAAA4OxBUhYAAICkRZsPyu50+TXH7nRp8eZDIYoIAAAAAAAAAAAAQFVFUhYAAICkyRk7S2xZWJK8QqcmZ+wIUUQAAAAAAAAAAAAAqiqSsgAAwFnP6XJre1ZuQHMzs3LldLmDHBEAAAAAAAAAAACAqoykLAAAcNbLK3TIajYFNNdqNimv0BHkiAAAAAAAAAAAAABUZSRlAQCAs16MzSpHgNWuHC63YmzWIEcEAAAAAAAAAAAAoCojKQsAAJz1LGaTmiTEBjS3aUKsLAFW2QIAAAAAAAAAAABwZiIpCwAAQNKQ1EaKsVn8mhNjs2hIauMQRQQAAAAAAAAAAACgqiIpCwAAQFKP5ERFWPy7NIqwmNU9uW6IIjozOJwuHTtplzPA9pAAAAAAAAAAAABAVWQNdwAAAACVQaTVopkD26rflJXKtzvL3D864tT+kVb/qmudDQocTi3afFCTM3Zqe1aurGaTHC63mibE6v7URuqRnMjPDQAAAAAAAAAAAGc0KmUBAAD8n5SkeKUPbq/46IgSWxnG2CyKj45Q+uD2SkmKr+AIK78Ne7PVbvwyjV6wRZmHc+V2S3anW2639MvhXI1esEXtxi/Txr3Z4Q4VAAAAAAAAAAAACBmSsgAAAE6TkhSvVaOu0vgbknVRnViZTFKExSSTSbqoTpzG35CsVaOuIiHLi417s9V/ykpl59uVV+i92lheoVPZ+Xb1m7KSxCwAAAAAAAAAAACcsWhfCAAAUEyk1aLereqrd6v6crrcyit0KMZmlcVsCndolVaBw6kB01b71PpRkvLtp/ZfNeoqWhkCAAAAAAAAAADgjEOlLAAAgFJYzCZVi4ogIasMizYflN3p8muO3enS4s2HQhQRAAAAAAAAAAAAED4kZQEAAKDcJmfsLLFlYUnyCp2anLEjRBEBAAAAAAAAAAAA4UNSFgAAAMrF6XJre1ZuQHMzs3LldLmDHBEAAAAAAAAAAAAQXiRlAQAAoFzyCh2yBtje0Wo2Ka/QEeSIAAAAAAAAAAAAgPAiKQsAAADlEmOzyhFgtSuHy60YmzXIEQEAAAAAAAAAAADhRVIWAAAAysViNqlJQmxAc5smxMoSYJUtAAAAAAAAAAAAoLIiKQsAAADlNiS1kWJsFr/mxNgsGpLaOEQRAQAAAAAAAAAAAOFDUhYAAADKrUdyoiIs/l1aRljM6p5cN0QRAQAAAAAAAAAAAOFDUhYAAADKLdJq0cyBbRUd4Vu1rOiIU/tHWv2rrgUAAAAAAAAAAABUBSRlAQAAIChSkuKVPri94v8/e/ceXOeZ34f9+54LIBSQAntsSAwD3yhRTl2UYb2h2KRJYSsXk540VOJOpUkTyUzKiu10kk6cpA2VP7Y1E7e5t50iQ3cU024yjLONMrJNukl3Bk6cDslsbClQNhYvviy3Jol1bGQXWIg4l7d/QFcsQOIcHJyDy+czs7NzHrzP+/yW79n3PeT54vmN1DdsZTg6VM34SD2XzhzPkcnxPlcIAAAAAAAA/VEbdAEAAOwdRybHc+3c87kydy8zs7dyY34xtUqRZrvM4YnHc3b6UE5MPWWHLAAAAAAAAPY0oSwAAHpquFbNqaMHc+rowbTaZZZWmhkdqqVaKQZdGgAAAAAAAPSFUBYAANumWiny7RwhAwAAIABJREFUxGP1QZcBAAAAAAAAfVUZdAEAAAAAAAAAAAB7iVAWALBjNFvtfPm9RlrtctClAAAAAAAAAHRN+0IAYKAeNFu5PHc3M7O3c3N+MbVKkWa7zOGJsbw6fSgnpw5kuFYddJkAAAAAAAAAmyaUBQAMzFt3FvLK69fTaLWztNJKkjRaq7tkvXt/Ma+98U4+/ebnc/H0sRyZHB9kqQAAAAAAAACbpn0hADAQb99ZyEsXrmZhufFhIGutpZVWFpYbefHC1bx9Z6HPFQIAAAAAAAB0RygLAOi7B81WXn79epYb64ex1lpurB7/oLm54wEAAAAAAAAGSSgLAOi7y3N302i1O5rTaLVzZe7eNlUEAAAAAAAA0DtCWQBA383M3t6wZeFGllZamZm9tU0VAQAAAAAAAPSOUBYA0Fetdpmb84tdzb0xv5hWu+xxRQAAAAAAAAC9JZQFAPTV0koztUrR1dxapcjSSrPHFQEAAAAAAAD0llAWANBXo0O1NLvc7arZLjM6VOtxRQAAAAAAAAC9JZQFAPRVtVLkmYmxruYenhhLtctdtgAAAAAAAAD6RSgLAOi7s9OHMjpU7WjO6FA1Z6ef3qaKAAAAAAAAAHpHKAsA6LuTUwdSr3b2MaRereTE1FPbVBEAAAAAAABA7whlAQB9N1yr5uLpYxmpb263rJH66vHDtc521wIAAAAAAAAYBKEsAGAgjkyO59KZ4xkfqW/YynB0qJrxkXounTmeI5Pjfa4QAAAAAAAAoDu1QRcAAOxfRybHc+3c87kydy8zs7dyY34xtUqRZrvM4YnHc3b6UE5MPWWHLAAAAAAAAGBXEcoCAAZquFbNqaMHc+rowbTaZZZWmhkdqqVaKQZdGgAAAAAAAEBXhLIAgB2jWinyxGP1QZcBAAAAAAAAsCWVQRcAAAAAAAAAAACwlwhlAQAAAAAAAAAA9JBQFgAAAAAAAAAAQA8JZQEAAAAAAAAAAPSQUBYAAAAAAAAAAEAPCWUBAAAAAAAAAAD0kFAWAAAAAAAAAABADwllAQAAAAAAAAAA9JBQFgAAAAAAAAAAQA8JZQEAAAAAAAAAAPSQUBYAAAAAAAAAAEAPCWUBAAAAAAAAAAD0kFAWAAAAAAAAAABADwllAQAAwD7XbLXz5fcaabXLQZcCAAAAALAn1AZdAAAAANB/D5qtXJ67m5nZ27k5v5hapUizXebwxFhenT6Uk1MHMlyrDrpMAAAAAIBdSSgLAAAA9pm37izkldevp9FqZ2mllSRptFZ3yXr3/mJee+OdfPrNz+fi6WODLBMAAAAAYNfSvhAAAAD2kbfvLOSlC1ezsNz4MJC11tJKKwvLjbx44WqWG+sfAwAAAADAxoSyAAAAYJ940Gzl5devbzpotdxo5Zd+bSkPmoJZAAAAAACdEMoCAACAfeLy3N00Wu2O5pRlcmXu3jZVBAAAAACwNwllAQAAwD4xM3t7w5aFG2mXZWZmb21TRQAAAAAAe5NQFgAAAOwDrXaZm/OLXc29Mb+YVrvscUUAAAAAAHuXUBYAAADsA0srzdQqRVdza5UiSyvNHlcEAAAAALB3CWUBAADAPjA6VEuzy92umu0yo0O1HlfUP81WO19+r2G3LwAAAACgb3bvv6gCAAAAm1atFHlmYiw37nfewvDwxFiqXe6yNSgPmq1cnrubmdnbuTm/mFqlSLNd5vDEWF6dPpSTUwcyXKsOukwAAAAAYI+yUxYAAADsE2enD2V0qLMgUqUocnb66W2qaHu8dWchz53/bF57453cuL+YskwarTJlmbx7fzGvvfFOnjv/2bx9Z2HQpQIAAAAAe5RQFgAAAOwTJ6cOpF7t7J8CiiI5MfXUNlXUe2/fWchLF65mYbmRpZXWuscsrbSysNzIixeuCmYBAAAAANtCKAsAAAD2ieFaNRdPH8tIfXO7ZY3Uq/nWbxjdNW3+HjRbefn161lurB/GWmu5sXr8g+bmjgcAAAAA2CyhLAAAANhHjkyO59KZ4xkfqW/YynB0qJrxkXounTm+6QDXTnB57m4arXZHcxqtdq7M3dumigAAAACA/UooC9iRmq12vvxeI612OehSAABgzzkyOZ5r557P+Rem8uyTYymKpF4tUhTJs08+nvMvTOXauedzZHJ80KV2ZGb29oYtCzeytNLKzOytbaoIAAAAANivaoMuAOADD5qtXJ67m5nZ27k5v5hapUizXebwxFhenT6Uk1MHdk3bFAAA2OmGa9WcOnowp44eTKtdZmmlmdGhWqqVYtCldaXVLnNzfrGruTfmF9Nql7v2fzsAAAAAsPMIZQE7wlt3FvLK69fTaLU//M32Rmt1l6x37y/mtTfeyaff/Hwunj62635bHwAAdrpqpcgTj9UHXcaWLK00U6sUH/49ohO1SpGlleau/zMAAAAAAHYO7QuBgXv7zkJeunA1C8uNDVuNLK20srDcyIsXrubtOwt9rhAAANjpRodqaXbZ/rzZLjM65PfWAAAAAIDeEcoCBupBs5WXX7+e5cb6Yay1lhurxz9obu54AABgf6hWijwzMdbV3MMTY1oXAgAAAAA9JZQFDNTlubtptNodzWm02rkyd2+bKgIAAHars9OHMjpU7WjO6FA1Z6ef3qaKAAAAAID9yt78O0xRFN+Q5Lkkh5I8nmQlyXySd5L8fFmWnaVXOlv7O5IcSfKbkzyWZDHJLyf5XFmWX9yuddnfZmZvb9iycCNLK63MzN7KqaMHt6kqAABgNzo5dSCffvPzSTb/d4x6tZITU09tX1EAAAAAwL60b0NZRVF8S5Jf2qbTf39Zlj/SyYSiKL43yQ8k+d3ZeAezLxVF8beT/JWyLL+0tRI/XHc0yZ9KcibJNz3kuM8l+ZtJ/k5ZlmUv1oZWu8zN+cWu5t6YX0yrXWoxAgAAfGi4Vs3F08fy4oWrm2qRPlJfPX641tnuWgAAAAAAj6J94fbYdGipKIrxoij+YZKfTDKdh1+Tb0zyZ5O8WxTFH95Shatr/64kv5DkB/OQQNb7PpXkx5L8bFEUv2Wra0OSLK00U+syVFWrFFlaafa4IgAAYLc7MjmeS2eOZ3ykvmErw9GhasZH6rl05niOTI73uUIAAAAAYD8Qyuq9Msk/3cyBRVF8Y5KfTfIHO1zj65J8piiK/7rDeR9f+w8m+WySTgNWvyPJ9aIonu52bfjA6FAtzXZ3G68122VGh/btZn8AAMBDHJkcz7Vzz+f8C1N59smxFEVSrxYpiuTZJx/P+Remcu3c8wJZAAAAAMC22c+JhqUk/9cWz/HNWd1B6uNmy7L8xUdNLIqiluQfJvmONT9aSXIpqztn/UqS8ST/XpL/MsnhNcf+r0VR/HJZlj/VSdFFUfwHSf5ekvqaH30xyd9K8nNJfi3JZJLvTvJKktGPHXcgyZWiKL6zLMsvd7I2fFy1UuSZibHcuN95C8PDE2NaFwIAABsarlVz6ujBnDp6MK12maWVZkaHav4eAQAAAAD0xb4NZZVl+aUk37eVcxRFcTFfG8p6fZPT//us7jr1cb+c5ERZlr+wZvwfFUXx15P8UFbbF35YQpIfKYricFmWv7HJmutJ/k6S4TU/+rEkf6Isy5WPjf3zJP+gKIq/mOSnkvy2j/3s6SR/Lcmf2My6sJGz04fy2hvvZGmltek5o0PVnJ22WRsAALA51UqRJx5b+3tJAAAAAADbR/vCLhVF8Xi+NtT1b7OJ3beKojiQ1VDW2rm/e51AVpKkXPXnkvyNNT/6hiR/YVNFr/qvknz7mrF/UJblH1sTyPr42r+a5D/O6s5dH3e6KIrfts4U2LSTUwdSr3Z2K6pXKzkx9dQ2VQQAAAAAAAAAsDVCWd17Mcm/s2bsUlmWy5uY+yeTjKwZ+4GyLO9sYu6fT3JrzdiZoii+/lET32+Z+ANrhn8jydlHzX2/TeHaXbGKJH/uUXPhYYZr1Vw8fSwj9eqmjh+prx4/XNvc8QAAAAAAAAAA/SaU1b3vX2fska0Li6KoJnllzfDdJD+ymUXfD339zTXDo1kNiT3K9yT5LWvG/o+yLOc3ufb/k+RfrBl+oSiKr9vMfNjIkcnxXDpzPOMj9YwOrR+2Gh2qZnyknktnjufI5HifKwQAAAAAAAAA2DyhrC4URfHtSf7DNcP/qizL65uY/ruSPLlm7G+XZdnsoIQfS7J2R661rRTXs94xP9zBuklyYc3r4SR/oMNzwNc4Mjmea+eez/kXpvLsk2MpiqReLVIUybNPPp7zL0zl2rnnBbIAAGAbNFvtfPm9RlrtctClAAAAAADsCbVBF7BLnV5n7JG7ZL3v964zdqWTxcuy/LdFUVxN8l0fG/6dRVGMlmW51MHat8uyvNnJ2kl+ep2x35fkRzs8D3yN4Vo1p44ezKmjB9Nql1laaWZ0qJZqpRh0aQAAsOc8aLZyee5uZmZv5+b8YmqVIs12mcMTY3l1+lBOTh3QNhwAAAAAoEt2yurQ++0H/+ia4UZWd6/ajLU7bK0k+VwXpfzsmtdDSY5udHBRFN+U5DevGf5nnS5aluUXktxZM3y80/PAo1QrRZ54rC6QBQAA2+CtOwt57vxn89ob7+TG/cWUZdJolSnL5N37i3ntjXfy3PnP5u07C4MuFQAAAABgVxLK6tzJJE+tGfuJsiy/tMn5v23N639VluV7XdSxXpBr7bkf9bN/0cW66639bUVRPN7luQAAAOijt+8s5KULV7Ow3MjSSmvdY5ZWWllYbuTFC1ez3Fj/GAAAAAAANiaU1bmuWxcWRfH1Sb5uzfAvd1nHF9YZO/SQ459eZ6xXaxdJvq3LcwEAANAnD5qtvPz69U0HrZYbrfzSry3lQVMwCwAAAACgE0JZHSiK4huTfO+a4V9N8tObPMU3rTO2XrhqM9ab9807dG0A2JRmq50vv9dIq10OuhQA2JMuz91No9XuaE5ZJlfm7m1TRQAAAAAAe1Nt0AXsMn80SX3N2I+WZbnZXxn+hnXG7ndTSFmWv14URTOfvIbrnb/na28w72FrA8CGHjRbuTx3NzOzt3NzfjG1SpFmu8zhibG8On0oJ6cOZLhWHXSZALAnzMze3rBl4UbaZZmZ2Vs5dfTgNlUFAAAAALD3CGV15vvXGdtU68L3/aZ1xpa7rOWDuY9/7PV4n9Zeb97D1gaAdb11ZyGvvH49jVb7wy+IG63VXbLevb+Y1954J59+8/O5ePpYjkx61ADAVrTaZW7OL3Y198b8YlrtMtVK0eOqAAAAAAD2pqIstQfajKIofnuS62uGf7Ysy9/VwTn+SJL/c83w2bIs/1aXNd1PMvGxoRtlWT67wbH/OMnvWTM8Upble12seyLJ5TXDf74sy7/0kDlnkpxJkieffPI7L1261OmybLPFxcWMjY0NugxgB+jX/WC50covfmkp7U18FqkURb7tG0czUrdjFvSTzwewt7TLMp+/+5V0+u8AT44k8+8V+XcPPJ5KIZQF+5nPBsAH3A+AxL0A+Ij7AfCBvXY/+K7v+q5/UZblp7qdb6eszTu9zlgnu2Ql6/95r3RRywcerHm9trXidq29dt1HrZ2yLC8kuZAkn/rUp8rp6ekul2a7zM7OxnUBkv7cDx40W3nu/GezsLz5kNX4SCvXzk1rZQh95PMB7C2tdpk/fu5yOv3drD891cxfe6eaWy9O2ykL9jmfDYAPuB8AiXsB8BH3A+AD7gefVBl0AbtBURSPJXlxzfBikh/v8FTNdcaGuipq1fCa140+rb123UetDQCfcHnubhqtdkdzGq12rszd26aKAGDvq1aKPDPR3W+pHZ4YE8gCAAAAAOiAUNbm/KEk42vG/l5Zlksdnme9HaYe666kJMnIJs6/HWuvXfdRawPAJ8zM3s7SSqujOUsrrczM3tqmigBgfzg7fSijQ53tOlkpipydfnqbKgIAAAAA2JuEsjanF60Lk2RhnbH1Ak6btXbueuffjrXXm/ewtQHgQ612mZvzi13NvTG/mFa7w55LAMCHTk4dSL3a2T8FFEVyYuqpbaoIAAAAAGBvEsp6hKIovjnJd68Zfrcsy/+3i9P92jpjT3ZxnhRF8fVJamuG/00/1t5g3sPWBoAPLa00U+uy/VGtUmRpZb2OvADAZgzXqrl4+lhG6pvbLWukXs23fsNohmud7a4FAAAAALDfCWU92itJ1n5z3M0uWUnyhXXGvqnLc60371c6XPub+7Q2AHxodKiWZpe7XTXbZUaH1maSAYBOHJkcz6UzxzM+Ut+wleHoUDXjI/VcOnN80wEuAAAAAAA+IpT1EEVRFFkNZX1cM8mPdnO+six/PclvrBn+lm7OlfWDUbcecvztdcZ6Gcpa7/wA8DWqlSLPTIx1NffwxFiqXe6yBQB85MjkeK6dez7nX5jKs0+OpSiSerVIUSTPPvl4zr8wlWvnns+RyfFBlwoAAAAAsCvZauLhvjtfG5q6UpblvS2c860k3/Wx199RFMVjZVm+1+F5fvs6Y28/5PifX2fsOztc8wOfWvP6F8uy/EqX5wJgHzo7fSivvfFOllZam54zOlTN2emnt7EqANhfhmvVnDp6MKeOHkyrXWZppZnRoZoANAAAAABAD9gp6+G+f52xblsXfuDqmtdDWT9g9Sj/0ZrXjSQ/t9HBZVl+IcndR5zjkYqi+OYkk2uG1/5vAoCHOjl1IPVqZx9D6tVKTkw9tU0VAcD+Vq0UeeKxukAWAAAAAECPCGVtoCiK35TkD60Zvp/kJ7d46n+8ztj3dHKC92s7vmb4n5VludTh2t9WFMUznayd5PevM/aPOjwHAPvccK2ai6ePZaRe3dTxI/XV44drmzseAAAAAAAAYJCEsjb2UpKRNWM/VpZlc4vn/adJ5teMfX9RFJ20kvyjSR5bM/aZTcxb75j/ooN1k+TMmtcrSd7s8BwAkCOT47l05njGR+oZHVo/bDU6VM34SD2XzhzPkcnxPlcIAAAAAAAA0B2hrI1tR+vCvB/qurhm+ECSVzYzvyiKkSR/cs3wV5Nc2sT0n07yq2vG/nhRFBObXPv3JPnONcNvlGX5G5uZDwBrHZkcz7Vzz+f8C1N59smxFEVSrxYpiuTZJx/P+Remcu3c8wJZAAAAAAAAwK7Sye5M+0ZRFN+R5Nia4atlWf7rHi3xN5L8N/nkbld/uSiK/7ssyzuPmHs+ydNrxn64LMt/86hFy7JsFEXxV5P81Y8Nf32S/z3J9z1sblEUTyT54bWnTPI/P2pdAHiY4Vo1p44ezKmjB9Nql1laaWZ0qJZqpRh0aQAAAAAAAABdsVPW+k6vM7blXbI+UJblryb5oTXD40n+SVEU377enGLVX0ry36750b9J8j90sPz/luTGmrE/XBTFxaIo6hus/ZuT/EySb1nzox8py/LnOlgbAB6qWinyxGN1gSwAAAAAAABgV7NT1hrvB5P+8zXDm20P2Im/mOR7khz/2Ni3JHm7KIq/m+SnkvxKkt+UZCrJq0kOrzlHmeR0WZa/vtlFy7JcKYrijyT5Z0mGPvajP5bku4qimEnyc1kNe00m+e6stnIcXXOqX8zXBsQAAAAAAAAAAGDfE8r6Wt+bZGLN2GfKsvxKLxd5v5XgH8zqDlQf3x1rKMkr7//nUf5UWZZvdrH254qieCnJ38sn3wOTWQ2LPcq9JCfKsvy3na4NAAAAAAAAAAB7nfaFX2tbWxd+XFmW80l+Z5Kf7HDqQpL/rCzL/2ULa/+DJL83ya92OPVakufKslzbAhEAAAAAAAAAAIhQ1icURfFkkhNrhm8n+SfbtWZZlr9eluUfSPKfvL9O+ZDDfy3JX0nybFmWP96DtWeTPJvkLyT54iMO/7kkLyf5HWVZfmGrawMAAAAAAAAAwF6lfeHHlGV5P0l9QGv/RJKfKIpiIslzSb4tyeNJGknuJ3knyc+VZdnu8bqLSX4wyQ8WRTGV5EiSA0keS7KY5FeS/POyLO/0cl0AAAAAAAAAANirhLJ2mPdbGv7EgNaeSzI3iLUBAAAAAAAAAGCv0L4QAAAAAAAAAACgh4SyAAAAAAAAAAAAekgoCwCAbfPeSjP/38JXs9JsD7oUAAAAAAAA6JvaoAsAAGBv+cp7jfzQlV/I3//cF7PS+iiMNVSt5D/91G/Jf3fi2/P4Y/UBVggAAAAAAADbSygLAICe+fHP3cmf+8y/TLnOz1Za7fyda1/I3732hfzl7/v3832fmux7fQAAAAAAANAPQlkAAPTEZz53J3/2M//ykceVSX7g/eMEswAAAAAAANiLKoMuAACA3e8r7zXyZzYRyPq4P/OZf5mvvNfYpooAWE+z1c6X32uk1V5vT0MAAAAAAHrFTlkAAGzZD135hXVbFj5MmeR/uvIL+cEXprajJADe96DZyuW5u5mZvZ2b84upVYo022UOT4zl1elDOTl1IMO16qDLBAAAAADYU+yUBQDAlv39z32xq3k/3uU8ADbnrTsLee78Z/PaG+/kxv3FlGXSaJUpy+Td+4t57Y138tz5z+btOwuDLhUAAAAAYE8RygIAYEtWmu2stNrdzW21s9Lsbi4AD/f2nYW8dOFqFpYbWVpprXvM0korC8uNvHjhqmAWAAAAAEAPCWUBALAlX1p8b6DzAfhaD5qtvPz69Sw31g9jrbXcWD3+QXNzxwMAAAAA8HBCWQAAbMk3jj020PkAfK3Lc3fT6HAXw0arnStz97apIgAAAACA/UUoCwCALRmqVVKvFF3NrVeKDNV8JAXotZnZ2xu2LNzI0korM7O3tqkiAAAAAID9xTdgAABs2W//1q/vat6xLucBsLFWu8zN+cWu5t6YX0yrXfa4IgAAAACA/UcoCwCALZv/yntdzbv/lQc9rgSApZVmal3uYFirFFlaafa4IgAAAACA/UcoCwCALWm1y9z+0lJXc29/yY4sAL02OlRLs8t7a7NdZnSo1uOKAAAAAAD2H6EsAAC2xI4sADtLtVLkmYmxruYenhhLtct7OgAAAAAAHxHKAgBgS+zIArDznJ0+lNGhakdzRoeqOTv99DZVBAAAAACwvwhlAQCwJXZkAdh5Tk4dSL3a2V/569VKTkw9tU0VAQAAAADsL0JZAABsmR1ZAHaW4Vo1F08fy0h9c/fmkfrq8cO1zu7lAAAAAACsTygLAIAtsyMLwM5zZHI8l84cz/hIfcPg7OhQNeMj9Vw6czxHJsf7XCEAAAAAwN4llAUAwJbZkQVgZzoyOZ5r557P+Rem8uyTYymKpF4tUhTJs08+nvMvTOXauecFsgAAAAAAeqw26AIAANgbPtiR5eXXr6fRamdppfU1x4wOVVOvVnLx9DEBAIA+Ga5Vc+rowZw6ejCtdpmllWZGh2qpVopBlwYAAAAAsGcJZQEA0DMf7MhyZe5eZmZv5cb8YmqVIs12mcMTj+fs9KGcmHrKDlkAA1KtFHnisfqgywAAAAAA2POEsgAA6Ck7sgAAAAAAALDfCWUBALBt7MgCAAAAAADAflQZdAEAAAAAAAAAAAB7iVAWAAAAAAAAAABADwllAQAAAAAAAAAA9JBQFgAAAAAAAAAAQA8JZQEAAAAAAAAAAPSQUBYAAAAAAAAAAEAPCWUBAAAAAAAAAAD0kFAWALBjNFvtfPm9RlrtctCl0COuKQAAAAAAAPtRbdAFAAD724NmK5fn7mZm9nZuzi+mVinSbJc5PDGWV6cP5eTUgQzXqoMukw64pgAAAAAAAOx3QlkAwMC8dWchr7x+PY1WO0srrSRJo7W6o9K79xfz2hvv5NNvfj4XTx/LkcnxQZbKJrmmAAAAAAAAoH0hADAgb99ZyEsXrmZhufFheGetpZVWFpYbefHC1bx9Z6HPFdIp1xQAAAAAAABWCWUBAH33oNnKy69fz3Jj/eDOWsuN1eMfNDd3PP3nmgIAAAAAAMBHhLIAgL67PHc3jVa7ozmNVjtX5u5tU0VslWsKAAAAAAAAHxHKAgD6bmb29obt7TaytNLKzOytbaqIrXJNAQAAAAAA4CNCWQBAX7XaZW7OL3Y198b8YlrtsscVsVWuKQAAAAAAAHySUBYA0FdLK83UKkVXc2uVIksrzR5XxFa5pgAAAAAAAPBJQlkAQF+NDtXS7HJnpGa7zOhQrccVsVWuKQAAAAAAAHySUBYA0FfVSpFnJsa6mnt4YizVLndkYvu4pgAAAAAAAPBJQlkAQN+dnT6U0aFqR3NGh6o5O/30NlXEVrmmAAAAAAAA8BGhLACg705OHUi92tnHkHq1khNTT21TRWyVawoAAAAAAAAfEcoCAPpuuFbNxdPHMlLf3M5KI/XV44drne3ERP+4pgAAAAAAAPARoSwAYCCOTI7n0pnjGR+pb9j2bnSomvGRei6dOZ4jk+N9rpBOuaYAAAAAAACwqjboAgCA/evI5HiunXs+V+buZWb2Vm7ML6ZaFGmVZQ5PPJ6z04dyYuopuyntImuv6bv3F1OrJM128uyTrinAoDVb7Xy10croUC3VSjHocgAAAAAA9iyhLABg4MqUKZOUZZKiXP3vD0fZjT64ekWRFEWRoijjmgIMxoNmK5fn7mZm9nZuzi+mVinSbJc5PDGWV6cP5eTUAWFZAAAAAIAeE8oCAAbmrTsLeeX162m02llaaSVZ3VEpSd69v5jX3ngnn37z87l4+phWd7vEete00VoNYrmmAP3nvgwAAAAAMBiVQRcAAOxPb99ZyEsXrmZhufHhl8RrLa20srDcyIsXrubtOwt9rpBOuaYAO4v7MgAAAADA4AhlAQB996DZysuvX89yY/0viNdabqwe/6C5uePpP9cUYGdxXwYAAAAAGCyhLACg7y7P3U2j1e5oTqPVzpW5e9tUEVvlmgLsLO7LAAAAAACDJZQFAPTdzOztDdsobWRppZWZ2VvbVBFb5ZoC7CzuywAAAAAAgyWUBQD0Vatd5ub8Yldzb8wvptUue1wRW+WaAuws7ssAAAAAAIMnlAUA9NWjYukCAAAgAElEQVTSSjO1StHV3FqlyNJKs8cVsVWuKcDO4r4MAAAAADB4QlkAQF+NDtXS7HIHjma7zOhQrccVsVWuKcDO4r4MAAAAADB4QlkAQF9VK0WemRjrau7hibFUu9z5g+3jmgLsLO7LAAAAAACDJ5QFAPTd2elDGR2qdjRndKias9NPb1NFbJVrCrCzuC8DAAAAAAyWUBYA0Hcnpw6kXu3sY0i9WsmJqae2qSK2yjUF2FnclwEAAAAABksoCwDou+FaNRdPH8tIfXM7eIzUV48frnW24wf945oC7CzDtWpe+97f2tGc1773t7ovAwAAAAD0iFAWADAQRybHc+nM8YyP1DdsrzQ6VM34SD2XzhzPkcnxPldIp1xTgJ3jQbOVH/ypf93RnB/8qX+dB83WNlUEAAAAALC/1AZdAACwfx2ZHM+1c8/nyty9zMzeyo35xdQqRZrtMocnHs/Z6UM5MfWUXTt2EdcUYGe4PHc3jVa7ozmNVjtX5u7l1NGD21QVAAAAAMD+IZQFAHyo2WqnXZZptctUK0Vf1hyuVXPq6MGcOnowrXaZpZVmRodqfVuf1ev+1UarZ3/urinA4M3M3s7SSme7Xi2ttDIze0soCwAAAACgB4SyAGCfe9Bs5fLc3czM3s7N+cX86alW/vi5yzk8MZZXpw/l5NSBvu1qVK0UeeKxel/W2u/WXvePdrPq7XV3TQH6r9Uuc3N+sau5N+YX+xrOBgAAAADYq4SyAGAfe+vOQl55/XoarfaHu2mUZZmyTN69v5jX3ngnn37z87l4+liOTI4PuFp6Zb3r3miVSVx3gL1gaaWZWqX48N7eiVqlyNJKU6AWAAAAAGCLKoMuAAAYjLfvLOSlC1ezsNzYsL3R0korC8uNvHjhat6+s9DnCtkOrjvA3jc6VEuz3XkgK0ma7TKjQ35/CwAAAABgq4SyAGAfetBs5eXXr2e5sX4oZ63lxurxD5qbO56dyXUH2B+qlSLPTIx1NffwxJjWhQAAAAAAPSCUBQD70OW5u2m02h3NabTauTJ3b5sqoh9cd4D94+z0oYwOVTuaMzpUzdnpp7epIgAAAACA/UUoCwD2oZnZ2xu2rtvI0korM7O3tqki+sF1B9g/Tk4dSL3a2V/569VKTkw9tU0VAQAAAADsL0JZALDPtNplbs4vdjX3xvxiWu2yxxXRD647wP4yXKvm4uljGalvbreskfrq8cO1znbXAgAAAABgfUJZALDPLK00U6sUXc2tVYosrTR7XBH94LoD7D9HJsdz6czxjI/UN2xlODpUzfhIPZfOHM+RyfE+VwgAAAAAsHfVBl0AANBfo0O1NLvc9ajZLjM65OPDbuS6A+xPRybHc+3c87kydy8zs7dyY34xtUqRZrvM4YnHc3b6UE5MPWWHLAAAAACAHvPtGgDsM9VKkWcmxnLjfuet7A5PjKXa5W5LDJbrDrB/DdeqOXX0YE4dPZhWu8zSSjOjQzX3dgAAAACAbaR9IQDsQ2enD23Yxmgjo0PVnJ1+epsqoh9cdwCqlSJPPFYXyAIAAAAA2GZCWQCwD52cOpB6tbOPAfVqJSemntqmiugH1x0AAAAAAAD6QygLAPah4Vo1F08fy0h9c7smjdRXjx+udbbLEjuL6w4AAAAAAAD9IZQFAPvUkcnxXDpzPOMj9Q1b2o0OVTM+Us+lM8dzZHK8zxWyHVx3AAAAAAAA2H61QRcAwN7RbLXz1UYro0O1VCvFoMthE45MjufauedzZe5eZmZv5cb8YoqiSFEkhycez9npQzkx9VTfdkraie+hnVjTVq133WuVIs12OZDrDgDbbS8+zwEAAACAnU0oC4AtedBs5fLc3czM3s7NTwQ7xvLq9KGcnDog2LHDDdeqOXX0YE4dPZhWu8zP/Mxsbr043bcvLHfie2gn1tRra6/70krTF9UA7Cn74XkOAAAAAOxcQlkAdO2tOwt55fXrabTaWVppJUkarTJJ8u79xbz2xjv59Jufz8XTx7RA2yWqlSKVouhbMGcnvod2Yk3brVop8sRj9UGXAQA9sx+f5wAAAADAzlIZdAEA7E5v31nISxeuZmG58eEXXWstrbSysNzIixeu5u07C32ukJ1uJ76HdmJNANAPzVY7X36vkVa7HHQpW+Z5DgAAAADsBEJZAHTsQbOVl1+/nuXG+l9yrbXcWD3+QXNzx7P37cT30E6sCQC204NmK2/8/Bfz+/76z+SZ167kO//Hf5ynz13O7//rP5M3fv6Lu/IZ53kOAAAAAOwUQlkAdOzy3N00Wu2O5jRa7VyZu7dNFbHb7MT30E6sCQC2y1t3FvLc+c/mtTfeyY37iynL1fZ+ZflRe7/nzn921+0i5XkOAAAAAOwUQlkA22AvtX9Zz8zs7Q1bwWxkaaWVmdlb21QRu81OfA/txJoAYDt02t5vs7tO7QSe5wAAAADATlEbdAEAe8WDZiuX5+5mZvZ2bs4vplYp0myXOTwxllenD+Xk1IEM16qDLnPLWu0yN+cXu5p7Y34xrXaZaqXocVXsJjvxPbQTawKA7dBNe79f+rWVPGi2dvxnWc9zAAAAAGAnsVMWQA/s1fYv61laaabW5ZdVtUqRpZVmjytit9mJ76GdWBMAbIdu2vuVZXZFez/PcwAAAABgJxHKAtiiTtu/7PZg1uhQLc0u2zI222VGh2zSuN/txPfQTqwJALZDN+392mW5K9r7eZ4DAAAAADuJUBbAFnTT/uXl16/nQbOzL8J2kmqlyDMTY13NPTwxpiUMO/I9tBNrAoBe60V7v53M8xwAAAAA2EmEsgC2oJv2L41We1e0f3mYs9OHMjpU7WjO6FA1Z6ef3qaK2G124ntoJ9YEAL20H9r7eZ4DAAAAADuFUBbAFnTT/mVppbUr2r88zMmpA6lXO3uE1KuVnJh6apsqYrfZie+hnVgTAPTSfmjv53kOAAAAAOwUQlkAXdrr7V8eZrhWzcXTxzJS39wuBCP11eOHa53tWsDetRPfQzuxJgDopf3Q3s/zHAAAAADYKYSyALq0H9q/PMyRyfFcOnM84yP1DVvEjA5VMz5Sz6Uzx3NkcrzPFbLT7cT30E6sCQB6qZv2fpWi2FXt/TzPAQAAAICdYOf3HgDYofZD+5dHOTI5nmvnns+VuXuZmb2VG/OLqVWKNNtlDk88nrPTh3Ji6ik7D7Chnfge2ok1bbdmq52vNloZHartil1QAOjeyakD+fSbn0+y+RbcRZFd195vPz7PAQAAAICdZfcnAgAG5IP2Lzfud97CcLe0f9mM4Vo1p44ezKmjB9Nql1laaQp20JGd+B7aiTX12oNmK5fn7mZm9nZufuKL6rG8On0oJ6cO+KIaYA/6oL3fixeuZrnx6GDWSL2ab/2Gx3blM2E/PM8BAAAAgJ1L+0KALeim/cvoUHVXtX/pRLVS5InH6r7ooms78T20E2vaqrfuLOS585/Na2+8kxv3F1OWSaNVpiyTd+8v5rU33slz5z+bt+8sDLpUALZBp+39Ruq7L5C11l58ngMAAAAAO5tQFsAWnJw6kHq1s1tpvVrZde1fgL3j7TsLeenC1SwsN7K0sv4OKUsrrSwsN/LihauCWQB71Aft/c6/MJVnnxxLUST1apGiSJ598vGcf2Eq1849nyOT44MuFQAAAABgV9K+EGALumn/cvH0sV3Z/gXY/R40W3n59eubul8lyXJj9fhr55533wLYg7T3AwAAAADYPnbKAtiiTtu/2G0AGJTLc3fTaLU7mtNotXNl7t42VQTATqG9HwAAAABAbwllAfSA9i/AbjAze3vDloUbWVppZWb21jZVBAAAAAAAAHuT9oUAPaL9C2xds9XOVxst/9/ZBq12mZvzi13NvTG/mFa7dE0A9gDPWgAAAACA/hDKAtgGH7R/AR7tQbOVy3N3MzN7OzfnF1OrFGm2yxyeGMur04dycupAhmvrtwZl85ZWmqlVijRaZcdza5UiSytN9zWAXcqzFgAAAACg/4SyAICBeevOQl55/XoarfaHbfU+CA29e38xr73xTj795udz8fQx7T+3aHSolma780BWkjTbZUaHfGwE2I08awEAAAAABqMy6AIAgP3p7TsLeenC1SwsNz78knitpZVWFpYbefHC1bx9Z6HPFe4t1UqRZybGupp7eGJMiyuAXcizFgAAAABgcISyAIC+e9Bs5eXXr2e5sf4XxGstN1aPf9Dc3PGs7+z0oYwOddaeanSomrPTT29TRQBsF89aAAAAAIDBEsoCAPru8tzdNFrtjuY0Wu1cmbu3TRXtDyenDqRe7ezjX71ayYmpp7apIgC2i2ctAAAAAMBgCWUBAH03M3t7wzZKG1laaWVm9tY2VbQ/DNequXj6WEbqm9sta6S+evxwrbPdtQAYPM9aAAAAAIDBEsoCAPqq1S5zc36xq7k35hfTapc9rmh/OTI5nktnjmd8pL5hK8PRoWrGR+q5dOZ4jkyO97lCALbKsxYAAAAAYPBqgy4AANhfllaaqVWKNFqdf+FbqxRZWmnmicfq21DZ/nFkcjzXzj2fK3P3MjN7KzfmF1OrFGm2yxyeeDxnpw/lxNRTdsgC2KU8awEAAAAABk8oCwDoq9GhWppd7sDRbJcZHfLxpReGa9WcOnowp44eTKtdZmmlmdGhWqqVYtClAbBFnrUAAAAAAIOnfSEA0FfVSpFnJsa6mnt4YkxoaBtUK0WeeKzuzxZgj/CsBQAAAAAYPKEsAKDvzk4fyuhQZ63xRoeqOTv99DZVBAB7i2ctAAAAAMBgCWUBAH13cupA6tXOPobUq5WcmHpqmyoCgL3FsxYAAAAAYLCEsgCAvhuuVXPx9LGM1De3g8dIffX44VpnO34AwH7lWQsAAAAAMFhCWQDAQByZHM+lM8czPlLfsL3S6FA14yP1XDpzPEcmx/tcIQDsbp61AAAAAACDUxt0AQDA/nVkcjzXzj2fK3P3MjN7KzfmF1OrFGm2yxyeeDxnpw/lxNRTdu0AgC551gIAAAAADIZQFgAwUMO1ak4dPZhTRw+m1S6ztNLM6FAt1Uox6NIAYE/wrAUAAAAA6D+hLABgx6hWijzxWH3QZQDAnuVZCwAAAADQH5VBFwAAAAAAAAAAALCXCGUBAAAAAAAAAAD0kFAWAAAAAAAAAABADwllAQAAAAAAAAAA9JBQFgAAAAAAAAAAQA8JZQEAAAAAAAAAAPSQUBYAAAAAAAAAAEAPCWUBAAAAAAAAAAD0kFAWAAAAAAAAAABADwllAQAAAAAAAAAA9JBQFgAAAAAAAAAAQA8JZQEAAAAAAAAAAPSQUBYAAAA902y18+X3Gmm1/3/27j4+zrws9P/nOzNJGtMtYYVuS+0uh3a7AoZsBbpdEQyuiq3nHIso7oq666J1q/hwDv7E49ajqPs7/hSPx8doPVYrP6WKsoLSIpw95CBKW562pgLbB1y2QNvgQlgSssk8XOePmWzT6SSZmcwkTfJ5v173a+a+5/twTTv33buZK98rljoUaUl4DkiSJEmSJEkCyC11AJIkSZKk5W2yUOTI8AUGh85xZmSMXCZRKAXb1q/lvoEt7O7bSFcuu9RhSm3jOSBJkiRJkiSpmklZkiRJkqSmPXx+lHsOniBfLDE+VQQgXyyvEPTIpTH2P3iKN77jYxy6dwf9m3uXMlSpLTwHJEmSJEmSJNVi+UJJkiRJUlNOnh/lrgPHGJ3IP5WMUm18qsjoRJ47Dxzj5PnRRY5Qai/PAUmSJEmSJEmzMSlLkiRJktSwyUKRuw+eYCJfOxGl2kS+3H6yUF976VrnOSBJkiRJkiRpLiZlSZIkSZIadmT4AvliqaE++WKJo8MX2xSRtLg8ByRJkiRJkiTNxaQsSZIkSVLDBofOzVqubTbjU0UGh862KSJpcXkOSJIkSZIkSZqLSVmSJEmSpIYUS8GZkbGm+p4eGaNYihZHJC0uzwFJkiRJkiRJ8zEpS5IkSZLUkPGpArlMaqpvLpMYnyq0OCJpcXkOSJIkSZIkSZqPSVmSJEmSpIb0dOYoNLnST6EU9HTmWhyRtLg8ByRJkiRJkiTNx6QsSZKkVa5QLPHEk3lLKUmqWzaTuHn92qb6blu/lmyTKwxJ1wrPAUmSJEmSJEnz8VczJUmSVqHJQpEjwxcYHDrHmZExcplEoRRsW7+W+wa2sLtvI1257FKHKekatm9gC/sfPMX4VLHuPj2dWfYNbG1jVNLi8RyQJEmSJEmSNBdXypIkSVplHj4/ym0PPMT+B09x+tIYEZAvBhHwyKUx9j94itseeIiT50eXOlRJ17DdfRvpyDb2X8qObIZdfRvaFJG0uDwHJEmSJEmSJM3FpCxJkqRV5OT5Ue46cIzRifysK3uMTxUZnchz54FjJmZJmlVXLsv+b3tuQ332f9tzXYVPK0ZXLsuhe3fQ3VHfZ7q7o9zec0CSJEmSJElaHUzKkiRJWiUmC0XuPniCiXx9ZZYm8uX2k4X6yzJJWj0mC0V++Z0fb6jPL7/z415TtKL0b+7l8N6d9HZ30NNZO9mqpzNLb3cHh/fupH9z7yJHKEmSJEmSJGmp5No5eEppE3ATcD3QA6wBJoAvA48Dn4qIz7YzBkmSJJUdGb5AvlhqqE++WOLo8EX2bN/UpqgkLVdeU6Sy/s29HL//Do4OX2Rw6CynR8bIZRKFUrBt/XXsG9jCrr4NrpAlSZIkSZIkrTItS8pKKW0EvgXYCbwY+Bqgo45+U8Ap4IPAceDvI+Jiq+KSJElS2eDQuVlLFs5mfKrI4NBZEygkXcVrinRZVy7Lnu2b2LN9E8VSMD5VoKczRzaTljo0SZIkSZIkSUtkQUlZKaVnA98HvBLon/lSA8N0AS8Evhb44cq4J4G3Af9/RDy6kBglSZIExVJwZmSsqb6nR8YolsIvliU9xWuKNLtsJrFuzby/oyZJkiRJkiRphcs02iGllEkpfVdKaQg4C/wCcCvlRKzpLZrYZva/FXgjcC6l9L6U0qtTSg3HKkmSpLLxqQK5JhMgcpnE+FShxRFJWs68pkiSJEmSJEmSNLe6E51SSl0ppf8EfBI4DLy00r9WElZqYpttjJcAbwH+NaX0n1JKaxb0jiVJklahns4chVI01bdQCno6W1b1WtIK4DVFkiRJkiRJkqS5zfuT8JRSDvgh4H5gI5dLE1YnTwHkgUeAf648fqayPQFMAJPAGqAbWAdsqmy3AC+oPM6Mafqn/AnYDLwJ+H9SSr8MHIgIf71akiSpDtlM4ub1azl9qfFyY9vWr7XMmKQreE2RJEmSJEmSJGlucyZlpZS+FfgfwM1cmYw1nYhVAv4JeA8wBByLiKlmg0kpdQG3AwPAN1WeV8+7Afht4CdSSj8REe9qdj5JkqTVZN/AFvY/eIrxqWLdfXo6s+wb2NrGqCQtV15TJEmSJEmSJEma3azlC1NKbwfeCWzjcnlBKs9PAD8KfFVEvDQifjEi3reQhCyAiJiMiKGI+IWI+HrKq2j9GHCcq5OzbgbemVL6m4XMKUmStFrs7ttIR7bu6tUAdGQz7Orb0KaIJC1nXlMkSZIkSZIkSZrdXD9B/w+Vx+lkrAng94D+iNgZEYMRcbGdwUXExYj43Yi4HeivzD8xI640I05JkiTNoSuX5dC9O+juyNbVvruj3L4rV197SauL1xRJkiRJkiRJkmY33681J2AU+GXgpoh4XUQMtz+sq0XEcES8DripEs/oUsQhSZK0nPVv7uXw3p30dnfQ01k7MaKnM0tvdweH9+6kf3PvIkcoaTnxmiJJkiRJkiRJUm25OV57EvhN4Fci4ouLFM+8IuJx4L+mlH4d+C+UyxtKkiSpTv2bezl+/x0cHb7I4NBZTo+MkcskCqVg2/rr2DewhV19G1zNRlJdvKZIkiRJkiRJknS1uZKybo6IzyxaJA2qJIr9TErpt5Y6FkmSpOWmK5dlz/ZN7Nm+iWIpGJ8q0NOZI5tJSx2apGXIa4okSZIkSZIkSVeaNSnrWk7ImikiPrvUMUiSJC1n2Uxi3ZqOpQ5D0grhNUWSJEmSJEmSJMgsdQCSJEmSJEmSJEmSJEmStJKYlCVJkiRJkiRJkiRJkiRJLWRSliRJkiRJkiRJkiRJkiS1kElZkiRJkpaNQrHEE0/mKZZiqUORJEmSJEmSJEmaVW6pA5AkSZKkuUwWihwZvsDg0DnOjIyRyyQKpWDb+rXcN7CF3X0b6cpllzpMSZIkSZIkSZKkp5iUJUmSJOma9fD5Ue45eIJ8scT4VBGAfLG8StYjl8bY/+Ap3viOj3Ho3h30b+5dylAlSZIkSZIkSZKeMm9SVkppR6ODRsSJ5sKRJEmSpLKT50e568AxJvLFWduUE7WK3HngGIf37jQxS5IkSZIkSZIkXRPqWSnrGBANjBl1jitJkiRJNU0Witx98MScCVkzTeTL7Y/ff4elDCVJkiRJkiRJ0pLLNNA2NbBJkiRJUtOODF8gXyw11CdfLHF0+GKbIpIkSZIkSZIkSapfI0lZ82lkNS1JkiRJmtXg0LlKacL6jU8VGRw626aIJEmSJEmSJEmS6ldPmcETmHAlSZIkaZEUS8GZkbGm+p4eGaNYCrIZF/CVJEmSJEmSJElLZ96krIjYuRiBSJIkSRLA+FSBXCaRLzb+uyG5TGJ8qsC6NR1tiEySJEmSJEmSJKk+rSxfKEmqKBRLPPFknmLJhQYlSWpUT2eOQpP/hhZKQU9nPQsCC7xnkSRJkiRJkiSpXfy2QpJaZLJQ5MjwBQaHznFmZIxcJlEoBdvWr+W+gS3s7ttIVy671GFKknTNy2YSN69fy+lLjZcw3LZ+raUL5+E9iyRJkiRJkiRJ7edKWZLUAg+fH+W2Bx5i/4OnOH1pjAjIF4MIeOTSGPsfPMVtDzzEyfOjSx2qJEnLwr6BLfR0NpYY1NOZZd/A1jZFtDJ4zyJJkiRJkiRJ0uIwKUuSFujk+VHuOnCM0Yk841PFmm3Gp4qMTuS588Axv+SUJKkOu/s20pFt7L8rHdkMu/o2tCmi5c97FkmSJEmSJEmSFo9JWZK0AJOFIncfPMFEvvYXm9Um8uX2k4X62kuStFp15bIcuncH3R31rZbV3VFub9m92rxnkSRJkiRJkiRpcV0zSVkppQ0ppReklJ6TUupY6ngkqR5Hhi+QL5Ya6pMvljg6fLFNEUmStHL0b+7l8N6d9HZ3zFrKsKczS293B4f37qR/c+8iR7h8eM8iSZIkSZIkSdLiWtKkrJRSR0rp9Smls8BngI8CZ4DRlNJbUkpfvZTxSdJ8BofOzVr+ZzbjU0UGh862KSJJklaW/s29HL//Dh54ZR+33LCWlKAjm0gJbrnhOh54ZR/H77/DhKx5LOY9S6FY4okn8xRL0XBfSZIkSZIkSZJWilwrBkkpPRf4ixmHPh4R3z1Pn7XA3wEvBVLVy93Aq4H/mFJ6bUQcbkWcktRKxVJwZmSsqb6nR8YoloJspvryJ0mSqnXlsuzZvok92zdRLAXjUwV6OnP+O1qnxbhnmSwUOTJ8gcGhc5wZGSOXSRRKwbb1a7lvYAu7+zZaWlKSJEmSJEmStKq0JCmLcgLV11SeB/D7dfQZBF42o0+1RDk561BK6VJEvHfBUUpSC41PFchlEvli46tA5DKJ8akC69ZYrVWSpEZkM8l/PxvU7nuWh8+Pcs/BE+SLpadW45qe65FLY+x/8BRvfMfHOHTvDlc0kyRJkiRJkiStGq0qX/iKGc+LwJ/P1TildBvwGsrJWNPfDKSqbfq1DuBASslvXiRdU3o6cxSaLMtTKAU9na3Ki5UkSZpdO+9ZTp4f5a4DxxidyM9aHnF8qsjoRJ47Dxzj5PnRpuKQJEmSJEmSJGm5WXBSVkqpE/haLidRHYuI+X7S/tMzhwDGgDcALwJeAvx2VfvnAD+w0FglqZWymcTN69c21Xfb+rWWXJIkSYuiXfcsk4Uidx88wUS+djJWtYl8uf1kob72kiRJkiRJkiQtZ61YKWsb0Dlj/5/mapxSWgfsppzANb0i1p6I+LWI+EhEfCAifgL4zzNeB/i+FsQqSS21b2ALPZ3Zhvr0dGbZN7C1TRFJkiRdrR33LEeGL5AvlhoaM18scXT4YkN9JEmSJEmSJElajlqRlPXvKo/Tvz59ap72u4CuyvMA3h0R763R7reA0zPGvj2l1Nyvd0tSm+zu20hHtrFLaUc2w66+DW2KSJIk6WrtuGcZHDo3a8nC2YxPFRkcOttQH0mSJEmSJEmSlqNWJGVtqtr/9Dztv6HyOJ3E9ae1GkVEAG+d0S4B/c0EKEnt0pXLcujeHXR31LfyRHdHuX1XrrGVKiRJkhai1fcsxVJwZmSsqVhOj4xRLMX8DSVJkiRJkiRJWsZakZTVU7X/xDztX8rlkoQl4F1ztP1w1f7NDcQlSYuif3Mvh/fupLe7Y9ayQD2dWXq7Ozi8dyf9m3sXOUJJkqTW3rOMTxXIZdKsr88ll0mMTxWa6itJkiRJkiRJ0nKRa8EYa6r2Z/3pekppHfC8GYf+JSK+MMfYn6k8TidxPa3x8CSp/fo393L8/js4OnyRwaGznB4ZI5dJFErBtvXXsW9gC7v6NrhCliRJWlKtumfp6cxRaHK1q0Ip6OlsxX9FJUmSJEmSJEm6drXiJ+Ffrtq/bo62X0e5DGFUtvfPM/Zk1X71qlySdM3oymXZs30Te7ZvolgKxqcK9HTmyDa5ioQkSVI7tOKeJZtJ3Lx+LacvNV7CcNv6td4fSZIkSZIkSZJWvFaUL6wuV3jTHG0HKo/TP4GfLymrOsFrqs6YJGlJZTOJdWs6/MJRkiRd0xZyz7JvYMusZRBn09OZZd/A1obnkiRJkiRJkiRpuWlFUtbZyuN07Yqdc7T9jzPaAbxvnrGfXnmc/obgS42FJkmSJElqh919G+nINvZfyo5shl19G9oUkSRJkiRJkiRJ145WJGX984znCfiulFJndaOU0mOF23MAACAASURBVO3AV8849MmI+Ow8Y99Stf/p5kKUJEmSJLVSVy7LoXt30N1R32pZ3R3l9l25xlbXkiRJkiRJkiRpOVpwUlZEfAH4AJdXs1oP/NbMNimlNcBvTO9SXi3r7XUMv71q/5PNRypJkiRJaqX+zb0c3ruT3u6OWUsZ9nRm6e3u4PDenfRv7l3kCCVJkiRJkiRJWhq5Fo1zCLidcrJVAn4opbQDOFLZ/y5gy4zXAf64jnFfNqPPk8DpFsUrSZIkSWqB/s29HL//Do4OX2Rw6CynR8bIZRKFUrBt/XXsG9jCrr4NrpAlSZIkSZIkSVpVWpWU9UfAjwPP5XIS1a1Af+X1NKNtAH8dEf8y14AppRcDX1VpH8CHI6LYonglSZIkSS3SlcuyZ/sm9mzfRLEUjE8V6OnMkc2k+TtLkiRJkiRJkrQCLbh8IUAlWerVwOPTh7icnJVm7AN8FvjROob97qr99y08UkmSJElSO2UziXVrOkzIkiRJkiRJkiStai1JygKIiI9RLjd4jMvJWNOm908AL42Iz801VkrpK4B7ubLc4TtbFaskSZIkSZIkSZIkSZIktUuryhcCEBGfAF6SUtoBvALYDGSBzwAPRcT/qXOoXcClygbwpYj4QCtjlSRJkiRJkiRJkiRJkqR2aGlS1rSIOEF5Vaxm+/818Neti0iSJEmSJEmSJEmSJEmSFkfLyhdKkiRJkiRJkiRJkiRJkkzKkiRJkiRJkiRJkiRJkqSWMilLkiRJkiRJkiRJkiRJklrIpCxJkiRJkiRJkiRJkiRJaqFcqwdMKXUCNwLPAHqBLqADyAOTwCjwOPBYREy2en5JklRboVjiy/kiPZ05spm01OHoGuJnQ5IkSZIkSZIkSWqtBSdlpZReBHwLsBO4FXgWUM+3eZFS+ixwEjgGvDsiPrjQeCRJ0mWThSJHhi8wOHSOMyNj5DKJQinYtn4t9w1sYXffRrpy2aUOU0vAz4YkSZIkSZIkSZLUPk0lZaWUng68DvgB4KaZLzUyDPBVwCZgN/CLKaXHgIPA70bE55uJTZIklT18fpR7Dp4gXywxPlUEIF8MAB65NMb+B0/xxnd8jEP37qB/c+9ShqpF5mdDkiRJkiRJkiRJaq9MI41T2X8GHgV+AXg25eSq6S2a2Gb2v6ky7r+mlF6fUrJ+jiRJTTh5fpS7DhxjdCL/VNJNtfGpIqMTee48cIyT50cXOUItFT8bkiRJkiRJkiRJUvvVnZSVUnoa8B7g14DrqJ2EBVcmWc23UWOMVBn/V4GHKqtySZKkOk0Witx98AQT+doJN9Um8uX2k4X62mv58rMhSZIkSZIkSZIkLY66yhemlK4D3gv0czkZ66mXK49F4DTwWGW7BExUtkmgC+iubDcAN1a2bUC2MkZ1ctc3AP87pfSyiPhS429PkqTV58jwBfLFUkN98sUSR4cvsmf7pjZFpWuBnw1JkiRJkiRJkiRpcdSVlAX8EXArVydNPQ78KfAu4AMRMdZoACmltcDXAa8Avh/4Sq5cNesFwEHguxodW5Kk1Whw6NysZelmMz5VZHDorIk3K5yfDUmSJEmSJEmSJGlxzFu+MKX0CuA7uTIZ68vAjwGbIuL1EfGeZhKyACJiLCLeHRGvBzYBPw6MT79cme87KnFIkqQ5FEvBmZGm/knm9MgYxVLM31DLkp8NSZIkSZIkSZIkafHMm5QF/NSM5wn4NNAfEb8bEVOtDCYipiLidyivyvWZOeKQJEk1jE8VyGXS/A1ryGUS41OFFkeka4WfDUmSJEmSJEmSJGnxzJmUlVK6Hng5l1esygO7I+KT7QyqMv63AcUZcw9U4pEkSbPo6cxRaHJFo0Ip6Omst7Kxlhs/G5IkSZIkSZIkSdLimW+lrB0z2gTw1og41d6QKpNFDANvpZyQRSWO2xZjbkmSlqtsJnHz+rVN9d22fi3ZJldS0rXPz4YkSZIkSZIkSZK0eOZLytpSeZz+Fu7tbYyllr+p2t9Ss5UkSXrKvoEt9HRmG+rT05ll38DWNkWka4WfDUmSJEmSJEmSJGlxzJeU9bSq/UfbFMdspuebrrWzbpHnlyRp2dndt5GO7Hz/xF+pI5thV9+GNkWka4WfDUmLoVAs8cSTeYpNlkyVJEmSJEmSJGklyM3zer5q/7p2BTKL6ho71fFIkqQqXbksh+7dwZ0HjjGRL87bvruj3L4r19gKSlp+/GxIapfJQpEjwxcYHDrHmZExcplEoRRsW7+W+wa2sLtvo9cSSZIkSZIkSdKqMt9SCSNV+89vVyCzmJ5vunxidTySJKmG/s29HN67k97ujlnL1fV0Zunt7uDw3p30b+5d5Ai1VPxsSGq1h8+PctsDD7H/wVOcvjRGBOSLQQQ8cmmM/Q+e4rYHHuLk+dGlDlWSJEmSJEmSpEUzX1LWqcpjUE6M2tvecK7yw1wuXQjwL4s8vyRJy1b/5l6O338HD7yyj1tuWEtK0JFNpAS33HAdD7yyj+P332HSzSrkZ0PSTAspN3jy/Ch3HTjG6ESe8anaK/CNTxUZnchz54FjJmZJkiRJkiRJklaN+coXfgR4HLi+sv+8lNLPRcQvtTcsSCn9V8orZU1/M/B54MPtnleSpJWkK5dlz/ZN7Nm+iWIpGJ8q0NOZI5tJ83fWiuZnQ1rdWlFucLJQ5O6DJ+oqhwowkS+3P37/HZYylCRJkiRJkiSteHOulBURARyivErW9GpZv5BS+qWU0nwJXU1JKeVSSr8E/PyMOQM4VIlHkiQ1IZtJrFvTYdKNruJnQ1pdWlVu8MjwBfLFUkNz54sljg5fXEj4kiRJkiRJkiQtC/OVLwT4VeCLlefTSVI/CzycUro7pbSmFYGklNaklO4BPloZf+a3gk9U4pAkSZIkNamV5QYHh87NOsZsxqeKDA6dbaiPJEmSJEmSJEnL0bxJWRExAvwIl5OkphOzngccBC6mlN6RUnpDSumbUkpbU0qdc42ZUupKKd1caf+GlNLfAheBP6JcsnDmylwB/GglDkmSJElSE5otNzhZuLp9sRScGRlrKo7TI2MUSy6CLEmSJEmSJEla2eoqQRgRb0kpbQTeRDlJavon6AlYB3xbZXtKSukJYAJ4EpgCOoE1QHelT7WZK2PFjP2fiYg/rydOSZIkSVJtCyk3uGf7piuOj08VyGUS+WLjyVW5TGJ8qsC6NR0N95UkSZIkSZIkabmop3whABHx34HvpFzKcOaqWdMJVNXb04ANwLOBbZXHDZXjtdpH1XhfBF4dEb/W/NuTJEmSJEFryw32dOYoNLnaVaEU9HTW9ftBkiRJkiRJkiQtW3UnZQFExNuAW4A/oLz6Va2Eqma36bHywB8Ct0TEXy3o3UmSJEmSWl5uMJtJ3Lx+bVPjbVu/lmwmzd9QkiRJkiRJkqRlrKGkLICI+FxE7KO88tVPA8eBErVXv6pltlWyTlTGuykifjgiRhqNTZIkSZJ02WShyIMf/TTf8hv/h2huYaunyg1W2zewhZ7ObENj9XRm2TewtblAJEmSJEmSJElaRpquGRERl4A3AW9KKT0N2AHcCmwFbgSeQblU4ZrKPAVgEhgF/g14DDgHfBT4YESMNv82JEmSJEkzPXx+lHsOniBfLDVctnCm2coN7u7byBvf8TGg/rE7shl29W1oOhZJkiRJkiRJkpaLppOyZoqILwLvqWySJEmSpCV08vwodx04xkS++WSsabOVG+zKZTl07w7urHOe7o5y+65cY6trSZIkSZIkSZK0HDVcvlCSJEmSdO2aLBS5++CJliRkzVdusH9zL4f37qS3u2PWUoY9nVl6uzs4vHcn/Zt7FxyTJEmSJEmSJEnLQUtWypIkSZIkXRuODF8gXyy1ZKx6yg32b+7l+P13cHT4IoNDZzk9MkYukyiUgm3rr2PfwBZ29W1whSxJkiRJkiRJ0qpiUpYkSZIkrSCDQ+cYn1r4KlmNlBvsymXZs30Te7ZvolgKxqcK9HTmapY9lCRJkiRJkiRpNTApS5IkSZJWiGIpODMytqAxejqzdGQzHLp3R1PlBrOZxLo1HQuKQZIkSZIkSZKk5c6kLEmSJElaIcanCuQyiXwxmuq/df1aXvfyrZYblCRJkiRJkiRpgVqWlJVSuh64FdgC3AQ8A+gFuoAOIA9MAqPA48CngLPAyYh4vFVxSFoZCsUSX84XLXsjSZLUgJ7OHIVScwlZAH//ky+7Ju+9vDeUJEmSJEmSJC03C0rKSikNAN8JfAvlZKxmx/kk8G7gryLivQuJSdLyNVkocmT4AoND5zgzMkYukyiUgm3r13LfwBZ29210xQZJkqQ5ZDOJm9ev5fSlxksY3nLD2msq4cl7Q0mSJEmSJEnScpZptEMq+8GU0hngIWAfsBVIC9i2APcB/yuldDal9EMppYZjk7R8PXx+lNseeIj9D57i9KUxIiBfDCLgkUtj7H/wFLc98BAnz48udaiSJEnXtH0DW+jpbCxZqaczy76BrW2KqHHeG0qSJEmSJEmSlruGEp9SSs8DPgL8AeVEqumkqmjBNj3Wc4DfBz6SUnr+gt6dpGXh5PlR7jpwjNGJPONTxZptxqeKjE7kufPAMb98kyRJmsPuvo10ZBv7HZeObIZdfRvaFFFjvDeUJEmSJEmSJK0Edf+kPqX0CuA48AKuTsSCha2UBVcnaL0AOJ5S2tX0u5N0zZssFLn74Akm8rW/cKs2kS+3nyzU116SJGm16cplOXTvDro76lstq7uj3P5aKAXovaEkSZIkSZIkaaWoKykrpbQTeDvQw+WELLicVHUBeCvwBuAu4CWUSxpuAq6v9Lu+sr+18vpdlfZ/BVykdoLWVwBvSyndvoD3KOkadmT4AvliqaE++WKJo8MX2xSRJEnS8te/uZfDe3fS290xaynDns4svd0dHN67k/7NvYscYW3eG0qSJEmSJEmSVorcfA1SSt3AW4BOrkzGegJ4M3AgIobrmGsCmK4r8UngA1Xz9AE/DHwvsI7LiVldwJ+nlJ4XERN1zCNpGRkcOjdrWZrZjE8VGRw6y57tm9oUlSRJ0vLXv7mX4/ffwdHhiwwOneX0yBi5TKJQCratv459A1vY1bfhmlgha5r3hpIkSZIkSZKklWLepCzgx4CbuFxWEOAIsDciPtuqQCqJXa9LKT0A/CGwm8tJYDdW4vjVVs0naekVS8GZkbGm+p4eGaNYCrKZNH9jSZKkVaorl2XP9k3s2b6JYikYnyrQ05m7Ju+hvDeUJEmSJEmSJK0k9ZQvvI/LCVkB/GVE/PtWJmTNFBEXIuLfUy6HOD1nAva1Yz5JS2d8qkCuyS/OcpnE+FShxRFJkiStXNlMYt2ajms2ccl7Q0mSJEmSJEnSSjJnUlZK6bnAs2ccugh8fzsDmuH7gQsz9m+sxCNphejpzFEoxfwNayiUgp7Oehb7kyRJ0nLgvaEkSZIkSZIkaSWZb6Ws/hnPA/j9iJhqYzyXJ4uYBH6fyyUTq+ORtMxlM4mb169tqu+29Wuv2VUeJEmS1DjvDSVJkiRJkiRJK8l8SVnPqjxO/3T7Q22MpZYPVh6nf1160yLPL6nN9g1soacz21Cfns4s+wa2tikiSZIkLRXvDSVJkiRJkiRJK8V8SVndVfuX2hXILD5Xtd+1yPNLarPdfRvpyM53KbpSRzbDrr4NbYpIkiRJS8V7Q0mSJEmSJEnSSjHfT7vHq/Y3tyuQWVSvjPXlRZ5fUpt15bIcuncH3R31rYjQ3VFu35VrbAUFSZIkXfu8N5QkSZIkSZIkrRTzJWU9WnmcLh/4De0Lpabp+abLJ35qkeeXtAj6N/dyeO9Oers7Zi1X09OZpbe7g8N7d9K/uXeRI5QkSdJi8d5QkiRJkiRJkrQS5OZ5/cMznifg3pTSAxHxeBtjKk+W0jOB11JOCJtOyvpQu+eVtDT6N/dy/P47ODp8kcGhs5weGSOXSRRKwbb117FvYAu7+jYsm1UQCsUSX84X6enMkc2k+TtIkiTpKSvt3lCSJEmSJEmStPrMmZQVEedTSh8FbqWcHLUO+LuU0jdGxES7gkopdQN/W5kvKtvJiDjfrjklLb2uXJY92zexZ/smiqVgfKqwrJKaJgtFjgxfYHDoHGeu+OJwLfcNbGF330a/OJQkSarTcr83lCRJkiRJkiStbvOVLwT4LS6vVAWwA/hISun2dgSUUvo64CPAi7lylazfbMd8kq5N2Uxi3ZqOZfOl28PnR7ntgYfY/+ApTl8aIwLyxSACHrk0xv4HT3HbAw9x8vzoUocqSZK07Cy3e0NJkiRJkiRJkupJyvpT4IOV59NJUrcA708pDaWUXpNS+sqFBJFS+srKOEPAP1TGn/5pewAfiohDC5lDktrl5PlR7jpwjNGJPONTxZptxqeKjE7kufPAMROzJEmSJEmSJEmSJEla4eYsXwgQEZFS+m7gOPAMyklSUE6aemllI6V0Gvgw8CjwGHAJmACeBKaATmAN0A3cANwIPBt4IbBtxpSpao4R4Lube3uS1F6ThSJ3HzzBRL52Mla1iXy5/fH777CUoSRJkiRJkiRJkiRJK9S8SVkAEfFoSmkAOEo5mSq4srQglFe32nZ173lV15+YmZD1GLA7Ih5tYlxJarsjwxfIF0sN9ckXSxwdvsie7ZvaFJUkSZIkSZIkSZIkSVpK9ZQvBCAiPg7cCryFcsLU9IpWM7fUxDbbGIeBr42Ijy3wPUpS2wwOnZu1ZOFsxqeKDA6dbVNEkiRJkiRJkiRJkiRpqdWdlAUQEaMR8Rrg64B3ACUuJ1HB1QlW9WzMGKME/C3wkoj4noj4fNPvTJLarFgKzoyMNdX39MgYxVLM31CSJEmSJEmSJEmSJC07dZUvrBYRx4A9KaX1wCuBbwZuBzY2MdwF4BjwHuDBiLjUTEyStNjGpwrkMol8sfHkqlwmMT5VYN2ajjZEJkmSJEmSJEmSJEmSllJTSVnTImIE+IPKRkrpmcBW4EbgGcDTgDWVeQrAJDAK/BvwGHA2Ij63kBgkaan0dOYoNLnaVaEU9HQu6BIsSZIkSZIkSZIkSZKuUS3NCKgkWH0O+EArx5Wka1E2k7h5/VpOX2q8hOG29WvJZtL8DSVJkiRJkiRJkiRJ0rKTWeoAJGk52zewhZ7ObEN9ejqz7BvY2qaIJEmSJEmSJEmSJEnSUjMpS5IWYHffRjqyjV1KO7IZdvVtaFNEkiRJkiRJkiRJkiRpqZmUJUkL0JXLcujeHXR31LdaVndHuX1XrrHVtSRJkiRJkiRJkiRJ0vJhUpYkLVD/5l4O791Jb3fHrKUMezqz9HZ3cHjvTvo39y5yhJIkSZIkSZIkSZIkaTHl2jl4SmkN0AV0AHlgMiKebOeckrQU+jf3cvz+Ozg6fJHBobOcHhkjl0kUSsG29dexb2ALu/o2uEKWJEmSJEmSJEmSJEmrwIKTslJKGWBnZbsV2ALcBDyDcjJWdfs88DjwKeAscBI4BhyLiOJC45GkpdKVy7Jn+yb2bN9EsRSMTxXo6cyRzaSlDk2SJEmSJEmSJEmSJC2ippOyUkovBV4LfDuwrvrlObp2AhuBDcBtwGsqx7+UUvob4GBEvK/ZuCTpWpDNJNatuSovVZIkSZIkSZIkSZIkrQKZRjuklF6UUno/MAR8H/A0yklYM7eoY6vus64y3ntTSv+YUnrxQt6YJEmSJEmSJEmSJEmSJC2FhpKyUko/D3wAuJ25E7Dg6qSrmRuz9Jt+/XbgAymlNzb5viRJkiRJkiRJkiRJkiRpSdRdvjCldBC4myuTquDqUoVPAueBS8BEZZsEuoDuynYDsBlYU9V35pgZYH9K6dkRcXe9cUqSJEmSJEmSJEmSJEnSUqorKSultB+4p7JbnYz1UeBdwPuBD0XE5+qdPKX0TODFwNcDrwC215jje1NK5yLiF+sdt9VSSv8OeAFwE3AdUASeAB4DTgNnIiJmH6GhuZ4B3AZsqcw1BYwAp4CPRkSpFfPMMvfzgX7gWZQT5saARyn/vX66XfNKkiRJkiRJkiRJkiRJK8m8SVkppecCP8flRCkoJ0v9NfArEfHhZievJHAdqWw/m1J6EfAzwHdwZUnD+1NKb42Ijzc7V6NSShuBfcBrgOfM0/yLKaV/At4JvDkinmhivm8Dfgp4GbOXlfxcSumPgTc1kvw2z7w9wE8Ce4Eb52j3IeA3gT9rVQKaJEmSJEmSJEmSJEmStBLNlvwz088AHZXnifLKTXdGxHctJCGrloj4UER8J3BnZZ5puUocbZdSylZWBjtLORltvoQsgKcBu4DfobyiViPz9aaU/gb4O2CAuf9Ongn8NPBISulVjcwzy9wvBT4B/DJzJGRVvAh4M/D+lNJXLXRuSZIkSZIkSZIkSZIkaaWaMykrpdQFvIrLK1YFcE9E/GU7g6qM/wMz5kzAqyrxtE1K6XrgvcAvAV/Rzrkq8z2TctnHb2+w69OBv0op/egC5v524CGg0QSrrwNOpJS2Nju3JEmSJEmSJEmSJEmStJLNV75wB+XkpOlSgu+PiL9oe1RARBxOKd1HuZwfQDdwG/C+dsyXUnp6ZeznV71UAj5AeSWrjwMjlFfxehqwhfLKWN8M3NLgfDngb2rMNwUcrsz3KaAX+Brgh4FtVW1/O6X0aES8s8G5vxb4Cy6vgDbt08DvAx8B/g3YDHwjcA/QM6PdRuBoSumFzZRqlCRJkiRJkiRJkiRJklay+ZKyvrryOL1i1aH2hnOVQ1xOyoJy4lPLk7JSSgl4G1cnSP0j8GMR8dFZuv7vGWPcDPwgUG+S0n+hvOrUTI8CuyLiE1XH351S+g3gVyiXL3xqWuBPUkrbIuIL9UyaUuoA/gyoXnXszcAPRsTMspEfBN6WUvp/gXcCt854bSvw3ym/Z0mSJEmSJEmSJEmSJEkVc5YvBK6v2j/TrkBmMT1fVB6/sk3z/CgwUHXsz4BvmCMh6woRcSYi3hAR/zxf25TSRspJWTN9EXhZjYSs6fEjIt4A/I+ql54B/Fw9MVb8CJeT7aa9LSK+vyoha+bcnwW+gfLKXTPdm1K6tUYXSZIkSZIkSZIkSZIkadWaLykrVe0X2hXILIrtniCldCPw36oOPwR8f0S0a/6foFyOcaafiojzdfT9WeBs1bG9KaXqBLqrVEom/lTV4S8A++brWylTWL0qVgLeMF9fSZIkSZIkSZIkSZIkaTWZLymruiTe1nYFMostlcfp5LC6SvQ1aD+wdsb+l4G9EVFqw1yklLLAPVWHLwB/Uk//iJgAfrPqcA9wZx3dvxX4qqpj/zMiRuqc+38BH646/MqU0tPr6S9JkiRJkiRJkiRJkiStBvMlZT1SeZwuH/iaNsZSS/V8p1s5eErpOuCuqsN/EhGfbOU8VV4K3FB17I8jopFVyN4MTFQd+846+tVq84cNzAtwoGq/C/gPDY4hSZIkSZIkSZIkSZIkrVjzJWUdB56sPE/AN6eUvrW9IVUmS2k38AouJ4RNAsdaPM33cOUqWdB4klKjvrnGsaONDBARX+TqP4uXpJR6Gpz7XEScaWRu4F01jn1Lg2NI8yoUSzzxZJ5iKeZvLKllCsUSpQjPPUmSJEmSJEmSJElagNxcL0bERErpHcCrKSdHJeAvU0qvjIiH2hVUSumbgL+YMWcA76iU7mul76ja/2REPNziOardXrU/BXyoiXHeD7x8xn4nsL1y/CoppRuBZ1Ud/sdGJ42Ix1JK54HNMw7vbHQcqZbJQpEjwxcYHDrHmZExcplEoRRsW7+W+wa2sLtvI1257FKHKa041efe6/uKvPb+I557kiRJkiRJkiRJktSkOZOyKv4b8CrKq2oF5ZWl3p1S+p/A/9fKUn8ppecAPwO8lsvJWAClShwtk1JKwIurDv9jVZvrKK8C9WLKCU0J+BxwEfgH4EREFBuc+taq/X+JiCdrtpxbrUSuW5klKavGvAAfbmLe6blnJmU9J6V0XUR8qcnxJB4+P8o9B0+QL5YYnyqfVvli+RLwyKUx9j94ije+42McuncH/Zt7lzJUaUWpde5FBBGee5IkSZIkSZIkSZLUrHmTsiLiZErp14GfppwkNb161Q8Cr00pvZdy+b1/BD4SEfl6J08pTa/u9PXAt1Je+SlxOSFr+vE3IuJkA++rHjcDT686dqwSVzfwi8A+YK6SgF9IKf0O8KaIeGK+CVNK19eY89F6A67yWI1jW+Zov7XGsVbNnYDnAK3+O9IqcfL8KHcdOMZEfvYcx3KySJE7Dxzj8N6dJodILeC5J0mSJEmSJEmSJEntUc9KWQA/SzmJ6ZVcmZiVgG+sbACRUrpIOWnnEjABPEm5RF8nsAboBm4AbgQ2VMaYNv08Zhx7O+XVs1rthTWO/WtK6VbgMHBLHWM8Hfg5YF9K6VUR8b552t9Y41it5Kp61Op30xLPbVKWGjZZKHL3wRNzJoXMNJEvtz9+/x2WU5MWwHNPkiRJkiRJkiRJktqnrqSsiCillF4N/AbwOi4nZsHVSVXPAjbWMWyqcax6zN8DfjIiSvXE2aANNY51A+8GntngWM8A3pNS+t6IeOs87apdanAuACLi8ymlAlf+HdYav+Vzz9JvrrmlWR0ZvkC+2Ngpni+WODp8kT3bN7UpKmnl89yTJEmSJEmSJEmSpPbJ1NswIooR8ePAK4BPcGWZweot1bHN1e8TwK6IeF1EFBb8Lmt7Wo1jv8eVCVmfAH6E8iphX0F5ZawXAw8AX6rq2wn8SUrpaxqcc6LegOvoO1dNqVbOXauf9azUlMGhc5XyaPUbnyoyOHS2TRFJq4PnniRJkiRJkiRJkiS1T91JWdMi4j0R8XzgO4B3AgWuTLaC2glX1RtV/YrAEeBVwPMj4u+be0t1q5VEdMOM578HvCAiBiPibERMRMRoRHwoIvYDz+Xqcn1fAfx5SqnWKmBQLt9Y7cmGI7+sOjmqa462rZy7VlLWXHNLNRVLwZmR2i7TbwAAIABJREFUsab6nh4Zo1iK+RtKuornniRJkiRJkiRJkiS1V4pY2BerKaW1wABwO3ArsBW4kbmTdCaBx4BzwEeBY8BQRFSvPtU2KaU/Au6d5eW3RMT31DHGV1JOzKqu47QnIt5eo/3dwJ9UHX5tRBycP+Ka8z8GbJ5x6F8j4jmztH0v5b+nmbLNlIZMKX0j8FDV4Z+PiF+co89eYC/ADTfc8MLDhw83Oq3abGxsjLVr1y7qnKUIPnbhSzRzHUop8byN15GZNQdS0mzmO/du6IZLs6yl6LknrS5LcX8g6drjtUDSNK8HkqZ5PZAEXgskXeb1QNK0lXY9ePnLX/7hiHhRs/1zCw0gIsaAv6tsT0kp9VAumbemMk+BcjLWaESML3TeFpgtGemLwOvqGSAiHk8p/QTwV1Uv/RhwVVIW5T+Dap31zDWL6sS3/BxtZ5u7mdWyaiXczTU3EXEAOADwohe9KAYGBpqYVu00NDTEYv+9FEvBa+8/QjO5oSnB2TsHyGZMDJEaNd+59/q+Ar8+XPsWwXNPWl2W4v5A0rXHa4GkaV4PJE3zeiAJvBZIuszrgaRpXg+u1HD5wnpFxHhEfDYiPhkRpyuPn7lGErKgnCBWy5sj4vMNjPMg5VW/ZnpJSqlW4lKtOWuVFaxXdx3jt2Pu6nnnm1uqKZtJ3Ly+uSzZbevXmhQiNclzT5IkSZIkSZIkSZLaq21JWcvAF2Y5/nezHK+pUv7vXVWH1wAvrtF8tMaxWglO9aruW2v8dsxdq99cc0uz2jewhZ7ObEN9ejqz7BvY2qaIpNXBc0+SJEmSJEmSJEmS2mc1J2V9bpbjH25irA/VOPbsGsf+rcaxG5qYj5TS9VxdfvLxObq0bO5Z+s01tzSr3X0b6cg2dinqyGbY1behTRFJq4PnniRJkiRJkiRJkiS1z2pOyqouOQhQornkopEax66vc84bm5hvtn6fmqN9rblvWqS5pVl15bIcuncH3R31rdjT3VFu35VrbIUfSVfy3JMkSZIkSZIkSZKk9lnNSVlnahz7ckREE2ON1zi2tvpARHyeq8smPruJ+aB2YtTZOdqfq3GslUlZtcaX6tK/uZfDe3fS290xazm1ns4svd0dHN67k/7NvYscobQyee5JkiRJkiRJkiRJUntUl79bTT4BTADdM471pJQyEVFqcKx1NY6NztL2YeDlM/afn1JaExFPNjjni2scOzlH+4/WOPbCBuec9qKq/U9GxJeaHEsCyskhx++/g6PDFxkcOsvpkTFymUShFGxbfx37Brawq2/DkqzSUyiW+HK+SE9njmwmLfr8y4l/VstPrXMvpURKLMm552dIkiRJkiRJkiRJ0kowb1JWSml9o4NGRK1yfteUiCimlI4DAzMOJ2Aj8JkGh3tWjWOzlUE8xpVJWZ2UE6z+ocE5v75qPw98ZLbGEfFYSukC5fc32xjzSindBGyuOnys0XGkWrpyWfZs38Se7ZsoloLxqcKSJWZMFoocGb7A4NA5zlyRILaW/8vevcdZVdf7H399Z++ZAQdwLEURKROFzAjJFLJ+iZmpaIqVpWZpliSVp9upU8npTjfrdA+lMq1jadohszArCi0LzEyELoBoicrF26gzDjP78v39sWZi2M4waw+sub6ej8d67LX3rM/6fmbPgMK8+XwvnD2ZOdMmuI1bB9+roa/y197NNy/n7jNn99uvPb+HJEmSJEmSJEmSJA03abYv3AxsquJ4MJNOs3FTN68d1Yf7dFfztx6u/VU3r51YzWIhhD2BWRUv3xpj7G4bxZ2tfVAI4ZBq1gZO6Oa1X1Z5D6lXuZrAuFG1AxLIunNjEzMXLmPBkjWs29JMjFAoRWKEtVuaWbBkDTMXLmPVxp4G4o0cvlfDT64mUBNCv/3a83tIkiRJkiRJkiRJ0nCUJpQFyQSpao6h4kdArHjtNdXcIIQwCji54uWHgDU9lPwOqJwk9uYQQjVbSb4RGFXx2nUp6rq75oIq1gWYV/G8HfhplfeQBq1VG5s4a/EKmloLtLSXur2mpb1EU2uBMxevGNFBEd8r7Sq/hyRJkiRJkiRJkiQNV2lDWTHlMaTEGO8BllW8/NoQwkFV3OatwDMqXrshxtjt+xFjLAJXVrw8ATgvzWIhhNHAuypefgq4OkX5L3j6JLO3pN2iMoTwCuCIipeXxBgfS1MvDXZtxRLnXn4brYXuwyGVWgvJ9W3FdNcPJ75X2lV+D0mSJEmSJEmSJEkaztKEsrZWcWzh6VOgBruFFc/rgStCCPW9FYYQpgKfrni5DFzSS+mXgW0Vr10SQpjU25ok/R5c8dq3YoyP9FYYYywAX6x4+RnAN3urDSGMA75VeUvg873VSkPF0tWbKJTKVdUUSmVuXL05o44GL98r7Sq/hyRJkiRJkiRJkiQNZ72GsmKM+8UYJ1Rz9Efju0uMcTlwbcXL/w+4IYSwb091IYSjgeXA2IoPXRFj/Ecvaz4IfLbi5UbglhDCc3tYL4QQPgO8p+JDjwCf2Nl6Fb4OrKt47TUhhCtDCLU9rL0/cDNwYMWHrogx3lHF2tKgtmj5hh63UOtJS3uJRcvvzqijwcv3SrvK7yFJkiRJkiRJkiRJw1l+oBsYJC4EjmTH0NHxwNoQwveBXwMPkEzROhiYC5wGhIr7rAYuSrnmp4ETgVldXjsQWBVC+AHwc+BfwJ7AtI4ep1TcIwLnxxgfTbkmMcb2EMIbgFuBui4fehNwbAhhEXAHSdhrEvBy4M1AQ8Wt7uHpATFpyCqVI+u3Nvepdt3WZkrlSK6m8reE4cn3SrvK7yFJkiRJkiRJkiRJw52hLCDG+GgI4UTgt0DXSV97Au/sOHrzV+CUGONTKdcshBBOI5lA1XU6Vh1wXsfRm3fHGH+aZr2KtW8PIZwFXMOO3wOTePp2jN3ZDJwUY3y82rWlwaqlvUi+JlAoxapr8zWBlvYi40Z1O2xu2PG90q7ye0iSJEmSJEmSJEnScNfr9oUjRYxxLcm0rFv6UH4dcHSM8b4q19wKvAT4WZXrNQGvjzF+tcq6rmv/H8k0sAerLF0JzIwxVm6BKA1pDXV5iuXqAyIAxXKkoW7kZFx9r7Sr/B6SJEmSJEmSJEmSNNwZyuoixvhAjPEY4AyS7f129hPjFuB6YFaM8YwY4xN9XPPRGOOrgFNJAmE7W/Nh4AvA1Bjjj/qyXsXay4GpwH8D9/dy+R3AufQhfCYNBbmawCHjx/Spdsr4MSNqKzXfK+0qv4ckSZIkSZIkSZIkDXeOmuhGjPE64LoQwj7ATOA5wDhgG/AQ8C/gjzHG9t245g3ADSGE8R1rHgSMBQrAFmANcEeMsby71uxYtxn4FPCpEMI0YDrJFo6jgGaSz/VPMcaNu3NdaTCaP3syC5asoaW9lLqmoS7H/NkHZ9jV4OR7pV3l95AkSZIkSZIkSZKk4cxQ1k7EGB+i+q0Fd3XNrcAN/blml7VXA6sHYm1pMJgzbQIf/+nfgPQhkdpcDSdN2y+7pgYp3yvtKr+HJEmSJEmSJEmSJA1nbl8oSR3q8zmuPP8oRtfmUl0/uja5vj6f7vrhxPdKu8rvIUmSJEmSJEmSJEnDWY+hrBDCyf3ZSF+FEE4Z6B4kDR/TJzVy9bxZNI6upaGu+/BHQ12OxtG1XD1vFtMnNfZzh4OH75V2ld9DkiRJkiRJkiRJkoarnU3KuiGE8NsQwpH91k0VQggvDiHcAlw/0L1IQ1a5DF/5Chx7LLOPPRY+/nEopd9KbLiaPqmRlRcfx8LTpzF13zGEALW5QAgwdd+xLDx9GisvPs6ACL5X2nV+D0mSJEmSJEmSJEkajvK9fPxlwIoQwq+Az8QYb+6HnnYqhPAK4IPAsUAA4sB2JA1ht9wC73739ucf+1hyAPzkJ3DaaQPR1aBQn88xd8ZE5s6YSKkcaWkv0lCXJ1cTBrq1Qafre9VWKPFwSxv7jBlFXd4dcpWOv94kSZIkSZIkSZIkDTe9hbIgCT4dDxwfQrgDWARcHWN8KtPOujYQwljgHGAe8IIufUnaFZs29fyxuXOTx6lTk4DWc5/bPz0NQrmawLhRtQPdxqDVViyxdPUmFi3fwPqtzeRrAsVyZMr4MVw4ezJzpk2gPt/91nRSJX+9SZIkSZIkSZIkSRoOdjbG5GKga/AqAEcA3wI2hRC+G0I4JYRQl0VjIYRRIYTTQwhXAQ8CXwems2MYqwX4cBbrSyPCySfDzJk7v2btWjj0UAgBzjoLHn+8f3rTkHDnxiZmLlzGgiVrWLelmRihUIrECGu3NLNgyRpmLlzGqo1NA92qJEmSJEmSJEmSJEn9psdQVozxM8ChwHVsD0LFjvOxwJuA64GHQgg/DyG8P4QwK4TQ0JdGQghjQwgvCSF8KIRwE/Bwx9pnAg3suFVhAK4Bnhtj/Fxf1pMEjBv39C0Md+bqq6GxMQloXXIJlMvZ9qdBbdXGJs5avIKm1gIt7aVur2lpL9HUWuDMxSsMZkmSJEmSJEmSJEmSRoydbl8YY7wfeF0I4ShgIXBc54c6HjsDWid2HAAxhPBPYD1wP8mUqyeAVqAdqANGA3sCE4EDgCnAsyqW7xoE6wyDBeAmYEGM8c/VfaqSulVXB1/6EstPO43ZhxwCZ5+dBLV684EPJAfATTfBK1+ZbZ8aVNqKJc69/DZaC92HsSq1FpLrV158nFsZSpIkSZIkSZIkSZKGvZ2GsjrFGG8Djg8hvAx4PzCHHSdXwfYQVQAOAp5TRR+h4nlnEKvzY2WSqVyXxBj/WMV9JVVj4kS4+ebk/NZbYc4ceOKJ3utOOCF5nDEDrrsODjooux41KCxdvYlCqbpJaYVSmRtXb2bujIkZdSVJkiRJkiRJkiRJ0uDQ4/aF3Ykx3hJjfBXwXOCrwENsn2AVKw66fGxnB93Udn5sM/AF4JAY46sNZEn96CUvgccfT7YoXLQoXc1f/gKTJyfbG77lLdDSkm2PGjCLlm/occvCnrS0l1i0/O6MOpIkSZIkSZIkSZIkafCoKpTVKca4Psb4bpLtB08BvkOyTWFl4KoybNXdUVmzEbiMZDvESTHGD8QY7+3j5ydpV4UAF14IMSYhq3nz0tVdfjmMGZPUf/3rSb2GhVI5sn5rc59q121tplT2e0GSJEmSJEmSJEmSNLz1KZTVKcZYijEujTFeEGOcBDwfeAuwCPg98ADdB686tyS8H7gF+AbwZuDQGOOBMcb5McZfxhir2xtLUrb22AMuuywJWN17Lxx5ZLq6iy6Cmpqk/pZbsu1RmWtpL5Kvqdx1Np18TaClvbibO5IkSZIkSZIkSZIkaXDJ786bxRj/BvwN+G7nayGEHNAI7AHUA23AU0BTjLG6va8kDR4HHgi33ZacL1sGJ54IxV7CNq2tcMwxyfnRR8PVV8OkSZm2qd2voS5PsY/TrorlSEPdbv1PjyRJkiRJkiRJkiRJg84uTcpKo2Oa1iMxxo0xxrs7Hh8xkCUNI8cdB4UClErwP/+TruYPf4BnPSvZ3vCd74Rt27LtUbtNriZwyPgxfaqdMn4MuT5O2ZIkSZIkSZIkSZIkaajIPJQlaQSpqYH3vCfZ3vDxx+Gcc9LVfeMbMHp0EtD6zneSeg1q82dPpqEuV1VNQ12O+bMPzqgjSZIkSZIkSZIkSZIGD0NZkrIxbhx8//tJwGrtWjjssHR1b31rEu7ae+/t2yNq0JkzbQK1uer+E1Kbq+Gkaftl1JEkSZIkSZIkSZIkSYOHoSxJ2ZsyBdasSQJaP/tZuppHHoGZM5PpWccfD5s3Z9ujqlKfz3Hl+UcxujbdtKzRtcn19fnqpmtJkiRJkiRJkiRJkjQUGcqS1L9OPjkJZxWLsHBhuppf/xomTEgCWh/4ALS3Z9ujUpk+qZGr582icXRtj1sZNtTlaBxdy9XzZjF9UmM/dyhJkiRJkiRJkiRJ0sAwlCVpYORy8OEPJwGtRx+F17wmXd0ll0B9fRLQ+uEPs+1RvZo+qZGVFx/HwtOnMXXfMYQAtblACDB137EsPH0aKy8+zkCWJEmSJEmSJEmSJGlEyQ90A5LEXnvBddcl52vWwGmnwT339F539tnJccABcMMNcPjh2fapbtXnc8ydMZG5MyZSKkda2os01OXJ1YSBbk2SJEmSJEmSJEmSpAHhpCxJg8vznw8bNiQTtK69Nl3N/ffDjBnJ9KxTT4VHHsm2R/UoVxMYN6rWQJYkSZIkSZIkSZIkaUQzlCVp8Hrta5NwVns7XHxxupobboC9904CWh/9KBSL2fYoSZIkSZIkSZIkSZJUwVCWpMGvthY+9akkoLV1K8yZk67uE59IakOAJUuy7VGSJEmSJEmSJEmSJKmDoSxJQ8s++8DPf54EtG6/HfbbL13dq1+dhLOmTIG//z3bHiVJkiRJkiRJkiRJ0ohmKEvS0HXEEbBpUxLQ+t730tWsXw/Pe14S0DrzTHj88Wx7lCRJkiRJkiRJkiRJI46hLEnDwxvfmISztm2D9743Xc0110BjYxLQ+tznoFzOtkdJkiRJkiRJkiRJkjQiGMqSNLzU18MXv5gEtB54AGbPTlf3wQ9CLpcEtH7xi0xblCRJkiRJkiRJkiRJw5uhLEnD1/77w29/mwS0br0V9twzXd1JJyXhrMMPhw0bsu1xmCmWyjyxrUCpHAe6FUmSJEmSJEmSJEmSBkx+oBuQpH5x9NHQ1JQEtL71LXjb23qvWbUKDj44OT/vPPja12DMmEzbHIraiiWWrt7EouUbWL+1mXxNoFiOTBk/hgtnT2bOtAnU53MD3aYkSZIkSZIkSZIkSf3GSVmSRpYQYN68JJzV0gIXXpiu7oorYOzYpP6rX03qxZ0bm5i5cBkLlqxh3ZZmYoRCKRIjrN3SzIIla5i5cBmrNjYNdKuSJEmSJEmSJEmSJPUbQ1mSRq499oBFi5KA1T//CTNnpqt717ugpgZGjYLly7PscFBbtbGJsxavoKm1QEt7qdtrWtpLNLUWOHPxCoNZkiRJkiRJkiRJkqQRw1CWJAE8+9mwYkUS0Fq2DGpre69pa4Njj02mZ734xXDffdn3OUi0FUuce/lttBa6D2NVai0k17cV010vSZIkSZIkSZIkSdJQZihLkiq9/OXQ3g7lMnz5y+lqVqxIgl0hwNvfDq2t2fY4wJau3kShVK6qplAqc+PqzRl1JEmSJEmSJEmSJEnS4GEoS5J6EkKyVWGM8OSTcO656eoWLUq2RgwBvv3tpH6YWbR8Q49bFvakpb3EouV3Z9SRJEkaCMVSmSe2FSiVh9//70iSJEmSJEmStCvyu/uGIYSDgGnAJGBfYA+gDmgDngI2AxuBu2KM/9rd60tSJsaMgSuuSI716+E1r4HVq3uvu+CC5NhrL1i6FGbNyrrTzJXKkfVbm/tUu25rM6VyJFcTdnNXkiSpv7QVSyxdvYlFyzewfmsz+ZpAsRyZMn4MF86ezJxpE6jP5wa6TUmSJEmSJEmSBtQuh7JCCDXAXOC1wCuBvaqofQT4BXAdcEOMw3CcjKTh55BD4K67kvOlS+Hkk3uveewxePGLk/OXvxz+939hwoTsesxQS3uRfE2gUKr+t+x8TaClvci4UbUZdCZJkrJ258Ymzrv8Ngql8r+nZnb+P8HaLc0sWLKGj//0b1x5/lFMn9Q4kK1KkiRJkiRJkjSg+rx9YUhcAPwLuBZ4PfAMIFRx7A28AVgC3BNCSLk3mCQNEnPmJNsTFovw6U+nq/nNb2D//ZPtDf/zP6G9Pdsed7OGujzFPm5RVCxHGup2+5BGSZLUD1ZtbOKsxStoai30uI1xS3uJptYCZy5ewaqNTf3coSRJkiRJkiRJg0efQlkhhEnArcClwES2h6xiH47O2mcDl4cQlocQhub4GEkjVy4HH/pQEtB67DE444x0dV/8ItTXJwGtq67KtsfdJFcTOGT8mD7VThk/xq0LJUkagtqKJc69/DZaC92HsSq1FpLr24rprpckSZIkSZIkabipOpQVQng+8CdgJk8PYv37shRHp8qA1suAP4UQplTbmyQNCo2N8KMfJQGtNWvg4IPT1Z1zThLOmjgR/vKXbHvcRfNnT6ahLldVTUNdjvmzU74XkiRpUFm6ehOFUrmqmkKpzI2rN2fUkSRJkiRJkiRJg1tVoawQwkRgGTCe7YGsf3+442gFfgdcBnwO+BBwEfBh4PPAYuAPQBvdB7QA9gd+E0LYr7pPR5IGmcMOg/Xrk4DWj3+crubBB+GFL0wCWqecAg8/nG2PfTBn2gRqc9XlemtzNZw0zd/WJUkaihYt39DjloU9aWkvsWj53Rl1JEmSJEmSJEnS4FbtpKxrgH3YcTJWZxDrUuBIYM8Y4zExxvkxxg/FGD8XY/xGjPGzMcYPxhgvjDG+FBgHzAK+DWxjezirazDrB33+zCRpsHn1q5NwVqEA//3f6Wp+/nPYZ58koPWRj0CxmG2PKdXnc1x5/lGMrk03LWt0bXJ9fb666VqSJGnglcqR9Vub+1S7bmszpXLs/UJJkiRJkiRJkoaZ1KGsEMJbgKN5+nSs7wCTYoxvjzH+OcaY6p9PxxiLMcbbYozzgEnAd3l6MOuYEMIb0/YoSUNCPg+f+EQS0HrooWQaVhqf/CTU1iYBrSVLsu0xhemTGrl63iwaR9f2uJVhQ12OxtG1XD1vFtMnNfZzh5IkaXdoaS+Srwm9X9iNfE2gpX1whMolSZIkSZIkSepPqUJZIYQc8N/sOB2rAJwfY7wgxvjYrjQRY3w0xvgW4C1A59/Yx451Ph5C6NtPACRpsNt7b7jhhiSgdccdMHFiurpXvzoJZx1yCPz1r9n2uBPTJzWy8uLjWHj6NKbuO4YQoDYXCAGm7juWhadPY+XFxxnIkiRpCGuoy1Ps47SrYjnSUJffzR1JkiRJkiRJkjT4pf3b8dOBZ7E9KBWBD8YYr9idzcQYvxtC2BP4H7YHwJ7dsf7/7c61JGnQmTED7r8/Ob/qKjjnnN5r7r4bnv/85PyMM2DxYmjs3wBUfT7H3BkTmTtjIqVypKW9SENdnlwfJ2pIkqTBJVcTOGT8GNZtqX4Lwynjx/j/BJIkSZIkSZKkESnt9oVndzmPwA0xxi9n0A8d972B7eGvyvUlafh7wxuS6VltbfC+96WrufZa2GuvZILWZz4D5XK2PXYjVxMYN6rWH75KkjTMzJ89ucftinvSUJdj/uyDM+pIkiRJkiRJkqTBrddQVgihDjiR7VOyAD6aZVMV9w/AiSEE97yQNPLU1cEXvpAEtB58EF7+8nR1H/4w5HJJQOvGG7PtUZIkDXtzpk2gNpf23/QkanM1nDRtv4w6kiRJkiRJkiRpcEvzt+ovAkZ1nEfgdzHGVdm1BDHGO4Gb2R4CGw0cmeWakjToTZgAy5YlAa0//jGZipXGnDlJOOsFL0i2O5QkSapSfT7HlecfxejadNOyRtcm19fnq5uuJUmSJEmSJEnScJEmlHVUx2NnQOrqjHqpdE3F85n9tK4kDX6zZsGjjyZbFH7rW+lqVq+GQw5JAlrnngtPPpltj5IkaViZPqmRq+fNonF0bY9bGTbU5WgcXcvV82YxfVJjP3coSZIkSZIkSdLgkSaUdWjF85VZNNKNFR2PsYc+JEkhwFvfmkzPeuopePvb09V973swblxS/+UvJ/WSJEm9mD6pkZUXH8fC06cxdd8xhAC1uUAIMHXfsSw8fRorLz7OQJYkSZIkSZIkacTLp7jm4C7nrcBdGfVSaXXHep1bJx68k2slSaNHwze+kRz33Qdnnplsc9ib97wnOWpr4aab4Nhjs+9VkqQhoFgq81ShRENdnlxN6L1ghKjP55g7YyJzZ0ykVI60tBf75T3y67Ej3w9JkiRJkiRJGtzShLL2I5lWFYD7Y4ylbFtKxBhLIYT7gCkda+/XH+tK0rDwrGfBH/6QnC9fDiedBNu27bymUICXvzw5nzkTrrkGnv3sTNuUJGmwaSuWWLp6E4uWb2D91mbyNYFiOTJl/BgunD2ZOdMmUJ/vfuu+kShXExg3qjaz+/v12JHvhyRJkiRJkiQNHWm2L9yn4zECTRn20p0mkkBW1z4kSdWYPRtaW6Fchq98JV3NypVw4IHJ9obz5yf1kiQNc3dubGLmwmUsWLKGdVuaiREKpUiMsHZLMwuWrGHmwmWs2tjffywamfx67Mj3Q5IkSZIkSZKGljShrNFdzgcilNVpj35eW5KGlxDgP/4DYoQnn4TzzktXd+mlsMceSf1llyX1kiQNM6s2NnHW4hU0tRZoae9+OHBLe4mm1gJnLl5h8CVjfj125PshSZIkSZIkSUNPmlBWfZfzJ7JqpAfNPfQhSdoVY8bAd7+bBKzWr4fp09PVXXgh1NRAYyP88Y/Z9ihJUj9pK5Y49/LbaC2k26m9tZBc31bsl53dRxy/Hjvy/ZAkSZIkSZKkoSlNKCufeRfppOlVklStgw+GO+9MAlpLl6arefxxOProZHrWscfCgw9m26MkSRlaunoThVK5qppCqcyNqzdn1NHI5tdjR74fkiRJkiRJkjQ0GXSSJG130klJOKtUgs9+Nl3N8uUwcWIS0Hrve6GtLdMWJUna3RYt39DjlnA9aWkvsWj53Rl1NLL59diR74ckSZIkSZIkDU2GsiRJT1dTA//1X0lAq6kJXv/6dHVf+hKMGpUEtL7//Wx7lCRpNyiVI+u3Nvd+YTfWbW2mVI67uaORza/Hjnw/JEmSJEmSJGnoMpQlSdq5PfeEq69OAlp//StMmZKu7k1vSsJZEybAn/+cbY+SJPVRS3uRfE3oU22+JtDSXtzNHY1sfj125PshSZIkSZIkSUOXoSxJUnrPex6sXZsEtJYsSVezeTO86EVJQOvkk+Ghh7LtUZKkKjTU5Sn2cZpQsRxpqMvv5o5GNr8eO/L9kCRJkiRJkqShq9pQ1ukhhKf66wDmAu63IEmD0dy5STirUICPfjRdzdKlMH58EtA7/7FlAAAgAElEQVRasACKTm+QJA2sXE3gkPFj+lQ7ZfwYcn2cYqTu+fXYke+HJEmSJEmSJA1d1YSyApADRvXjkduVT06S1A/yefjYx5KA1kMPwatela5u4UKorU0CWtddl2mLkiTtzPzZk2moq+6PHg11OebPPjijjkY2vx478v2QJEmSJEmSpKGpmlBWHKBDkjRU7L03/PSnSUDrjjvggAPS1Z1xRhLOmjwZ1qzJtkdJkirMmTaB2lx1Q4RrczWcNG2/jDoa2fx67Mj3Q5IkSZIkSZKGpmonZQ3UIUkaambMgI0bk4DWVVelq7nnHpg2LQlovfa18Nhj2fYoSRJQn89x5flHMbo23TSi0bXJ9fV5B/tmwa/Hjnw/JEmSJEmSJGloyqe45jacWCVJ2hVnn50c7e2wYAFccknvNT/+cXIAfOpT8MEPQs4fLkqSsjF9UiNXz5vFmy6/jW2FEm3F8tOuqc/XMKo2x/fOP4rpkxoHoMuRo/Prce7lt1EolWlpLz3tmoa6HLW5Gq4cAV8P3w9JkiRJkiRJGnp6DWXFGGf1RyOSpBGgrg4+//nk2LwZ3vhG+PWve69bsCA5AH72Mzj55Gz7lCSNSBGSCY+xh3+TsrOPDQHFUpmnCiUa6vLkagb/QOLpkxpZefFx3Lh6M4uW3826rc3kawLFcmTK+LHMnz2Zk6btN2ImQvl+SJIkSZIkSdLQkmZSliRJu99++8GvfpWcr1yZBK0eeaT3ulNOSR4POwyWLIFDDsmuR0nSiLFqYxNnLV5Ba+HpE4g6tZUibaUiZy5ewdXzZg2JaURtxRJLV29i0fINrN8hxDOGC2dPZs60CYM6xFOfzzF3xkTmzphIqRxpaS8OmVBZFnw/JEmSJEmSJGnoqBnoBiRJYuZMePhhKJfhO99JV/PXv8KUKRBCMnHrySez7VGSNGy1FUuce/ltOw1kddVaSK5vK6a7fqDcubGJmQuXsWDJGtZtaSZGKJQiMcLaLc0sWLKGmQuXsWpj00C3mkquJjBuVK0BpA6+H5IkSZIkSZI0uBnKkiQNHiHA+ecnW0O1tsI735mu7n//F8aNS+q/9KUk3CVJUkpLV2+iUKruvx2FUpkbV2/OqKNd1zn5q6m1QEt79+GxlvYSTa0Fzly8YsgEsyRJkiRJkiRJGioMZUmSBqdRo+BrX0sCWvfdBy95Sbq6974XcjnI52HZsmx7lCQNC4uWb+gxuNSTlvYSi5bfnVFHu2a4Tv6SJEmSJEmSJGkoMZQlSRr8Jk2C3/8+CWgtXw6jR/deUyrBK16RTM868kj45z+z7lKSNASVypH1W5v7VLtuazOlctzNHe264Tj5S5IkSZIkSZKkocZQliRpaDnmGHjqqWSLwq99LV3N7bfDc56TBLTe9rakXpIkoKW9SL4m9Kk2XxNoaS/u5o523XCb/CVJkiRJkiRJ0lBkKEuSNDSFAO98ZzI9q7kZzj8/Xd3ixdDQkNRfemlSL0kasRrq8hT7OO2qWI401OV3c0e7ZjhO/pIkSZIkSZIkaSjK/CcIIYRTgef2sbw5xvjN3dmPJGkYamiA73wnOe65B177WvjLX3qvmz8/OcaOhRtvhJe8JPteJUmDSq4mcMj4MazbUn2Qacr4MeT6OGUrK52Tvwql6sNVnZO/xo2qzaAzSZIkSZIkSZJGltShrBDCccAJFS9/P8a4upfSNwKvrraxLus+GGP8SV/rJUkjzEEHwR13JOc33QQnnth7zZNPwktfmpy/7GXwgx/AxInZ9ShJGlTmz57MgiVrqtryr6Eux/zZB2fYVd8Mt8lfkiRJkiRJkiQNVam2Lwwh5IDLgPd1OQ5PEcj69y124fh8CMGfDEiSqnfCCcn2hKUSfP7z6WpuuQUOOCDZ3vDd74a2tmx7lCQNuDnTJlCbq25n99pcDSdN2y+jjvquc/JXXwzGyV+SJEmSJEmSJA1VaX/y8CbgoI7zADwJvLnKtWIfDoDJwPlVriVJ0nY1NfD+9ycBraYmOOusdHVf+QqMGpUEtL73vWx7lCQNmPp8jivPP4rRtblU14+uTa6vz6e7vr/Nnz2Zhrrqehusk78kSZIkSZIkSRqq0oay3kMSkgodj5+MMT7Qh/WqmZDVteatfVhLkqSn23PPZHvCGOFvf4OpU9PVnXtuEs7ad1+4/fZse5Qk9bvpkxq5et4sGkfX9hhoaqjL0Ti6lqvnzWL6pMZ+7jC94TT5S5IkSZIkSZKkoarXbQFDCFOB57N9ctVm4Ot9WKsz0DUnxbU1wOXA+I66I0IIU2OMa/uwriRJ3Tv0UPjHP5Lz66+HuXN7r9m6FY48Mjk/4YRkgtb48dn1KEnqN9MnNbLy4uO4cfVmFi2/m3Vbm8nXBIrlyJTxY5k/ezInTdtv0E7I6tQ5+evMxStoLZR6vX6wT/6SJEmSJEmSJGko6jWUBby247EzVHVZjLGtrwvGGG9Kc10I4fPAF9keBnsD8JG+ritJ0k6ddloyPatYhIUL4WMf673mppuSyVkAH/oQfPzjUFubaZuSpGzV53PMnTGRuTMmUipHWtqLNNTlydWE3osHkc7JX+defhuFUpmW9qeHsxrqctTmarjy/KMG9eQvSZIkSZIkSZKGojR7WpxQ8fy7WTTSjcuBQpfnL+2ndSVJI1k+Dx/9aBLQevjhJKyVxmc+A3V1yRaH116bbY+SpH6RqwmMG1U75AJZnTonfy08fRpT9x1DCFCbC4QAU/cdy8LTp7Hy4uMMZEmSJEmSJEmSlIE0k7Kmk0yrCsCqGOPGbFtKxBgfDyEsB47veOmF/bGuJEn/9sxnwk9+kpyvWgWnngr33dd73etelzweeCD89KcwbVpmLUqStDPDZfKXJEmSJEmSJElDzU4nZYUQDgbGdjyNwO8y72hHK7ucjw0hTO3n9SVJSkyfDv/6VzJB64c/TFfzz3/CC16QTM969avh0UczbVGSpJ0Z6pO/JEmSJEmSJEkaSnrbvvC5HY+df2u/KsNeuvO3iueT+3l9SZKe7swzk3BWezv813+lq1myJJm8FQJ88pNQKmXboyRJkiRJkiRJkiRpwPQWytqr4vk/+7hO7GPd5ornlf1IkjRwamvhs59NAlqbN8MrX5mu7iMfgXw+CWj97GfZ9ihJkiRJkiRJkiRJ6ne9hbL2rHj+eB/WCGyftFWt5o7HzlBXYx/vI0lStvbdF266KQlorVwJ++yTru5Vr0rCWc97Hqxdm22PkiRJkiRJkiRJkqR+0Vsoa1zF82If1jgDqO046qqsrVyvMiQmSdLgc9RRsHUrlMvw3e+mq/n73+G5z00CWm94AzzxRLY9SpIkSZIkSZIkSZIy01soqzIU9cxqF4iJUudRZXnldoV9CYVJkjQwQoDzzkumZ7W2wkUXpav7wQ9gzz2T+i98IQl3SZIkSZIkSZIkSZKGjN5CWU9VPK86lLWLOtfr3P6wpZ/XlyRp9xg1Cr761SSgtXEjvPSl6ere/37I5ZLj17/OtkdJkiRJkiRJkiRJ0m7RWyjrwY7H2PH47Ax76c6zKp5v6uf1JUna/Q44AH73uySgdcst0NDQe025DMcfn0zPetGL4N57s+9TkiRJkiRJkiRJktQnvYWyKn/ie2xWjfRgdsVzfwItSRpe/t//g+bmJHT1jW+kq/nzn+Ggg5KA1gUXQIuDJCVJkiRJkiRJkiRpMOktlPVXoL3jPAAvDSHksm2pY7FknWPYPqWrHVjTH2tLktTvQoC3vz2ZntXcDG99a7q6b38bxoxJ6r/5zaRekiRJkiRJkiRJkjSgdhrKijG2A7eTBLIAxgBvyLqpDmcBYztbAW6PMRb6aW1JkgZOQwN861tJwOqee+CII9LVveMdUFOThLR+//tse5QkSZIkSZIkSZIk9ai3SVkA13c8RpJw1keynpYVQqgBPtJlza59SJI0cjznOXD77UlA65e/TEJXvWlpSbZFDCF5vP/+7PuUJEmSJEmSJEmSJP1bmlDWVUCxy/PnAJ/Mpp1/+zhwcJfnxY4+JEkauY4/Hkql5PjCF9LV/P73MGlSEtD6j/+Abduy7VGSJEmSJEmSJEmS1HsoK8b4IPAjkolVnZOr/iuE8NYsGgohnA9c3GWtCPwoxrgpi/UkSRpyamrgfe9Lpmc9/jicfXa6uq99DUaPTgJa3/1uUi9JkiRJkiRJkiRJ2u3STMqCJCTV1nHeGZa6NITwhRBC3e5oJIRQG0L4PLC44kNtHetLkqRK48bBVVclAat//AMOPTRd3fnnJ+Gu8ePhT3/KtkdJkiRJkiRJkiRJGmFShbJijP8CPkwSxoIkmFUDvAe4I4Rwdl/DWR1hrLOBPwPv67hv1ylZH44x3teXe0uSNKJMnQp/+1sS0Lr++nQ1Dz0ERx2VTM864QTYsiXbHiVJkiRJkiRJkiRpBEg7KYsY45eA69gxmBWA5wHfB+4PIVwaQnhzCOGwEEK+u/uEEPIdH39zCOFS4IGO+uezPYjVef9rY4xf7ssnJknSiHbqqUk4q1iET3wiXc0vfwn77cfsY4+FD34QCoVse5QkSZIkSZIkSZKkYSp1KKvDG4Ab2TGYRcfzvYELgG8DdwFtIYTmEML9IYS1HY/NJNsR3tVx3QUddd3d70bgjdV/SpIk6d9yOfjv/04CWo88Aqefnq7uc5+DurpkgtY112TboyRJkiRJkiRJkiQNM1WFsmKMBeBUYBE7Bqk6j1Bx7AHsDxzS8bhHN9d0V78IOK1jPUmStDs84xnwf/+XBLRWrYIDD0xXd+aZSTjr2c+Gu+7KtEVJkiRJkiRJkiRJGg6qnZRFjLEUY3wH8CrgXraHs2DHgFXaA7aHsf4JnBpjfEeMsdSHz0eSJKXxghfAvfcmAa20k7Duuw+mT08CWnPnwqOPZtujJEmSJEmSJEmSJA1RVYeyOsUYfw4cCswHVrPj9Ks0ul5/V8d9psYYf9bXniRJUh+87nVJOKu9HT70oXQ1118Pz3xmEtD6+MehZJZakiRJkiRJkiRJkjr1OZQFyXaGMcbLYoyHA4cB7wd+DGwACjx9q8IAFIF7gCXAB4DnxxgP77iP2xVKkjRQamvh059m+W9/C1u2wIknpqv72Mcgn08CWtdfn2mLkiRJkiRJkiRJkjQU5HfXjWKMfwf+3vW1EMIzgQagHmgHWmKMD++uNSVJUkbGj4cbb0zO//QnOOUU2Lq197q5c5PHqVPhJz+B5z43ux4lSZIkSZIkSZIkaZDapUlZvYkxPhJjvC/GuD7G+C8DWZIkDUFHHplMziqX4Yor0tWsXQuHHppMzzr7bHjiiUxblCRJkiRJkiRJkqTBJNNQliRJGkZCgHPPhRhh2zZ417vS1f3wh7Dnnkn9JZck4S5JkiRJkiRJkiRJGsYMZUmSpOrV18OXv5wEtO6/H172snR1H/gA5HJJQOuXv8y2R0mSJEmSJEmSJEkaIIayJEnSrpk4EW6+OQlo/e53MHZsuroTTkjCWS98IdxzT7Y9SlIfFEtlnthWoFSOA92KJEmSJEmSJEkaYvIDtXAI4dnAEcA+QB2wFbgfWBljLA5UX5IkaRe89KXwxBNJQOuyy2D+/N5r/vIXmDw5OT//fPjqV6GhIds+JakHbcUSS1dvYtHyDazf2ky+JlAsR6aMH8OFsyczZ9oE6vO5gW5TkiRJkiRJkiQNcv06KSuEkAshvDWE8A/gHuBa4JvAl4EfALcAD4cQvhdCeE5/9iZJknajEODCC5NwVksLzJuXru7yy2HMmKT+619P6iWpn9y5sYmZC5exYMka1m1pJkYolCIxwtotzSxYsoaZC5examPTQLcqSZIkSZIkSZIGuVShrBDCiSGE13U5ZlW7UAhhAvA74DJgChB6OMYBbwDWhBAuqnYdSZI0yOyxRzI1K0a491448sh0dRddBDU1Sf0tt2Tbo6QRb9XGJs5avIKm1gIt7aVur2lpL9HUWuDMxSsMZkmSJEmSJEmSpJ3qNZQVQhgLXA/8sMsxpZpFQgjPAH4PzCQJXsVejgCMBr4cQnhvNWtJkqRB7MAD4bbbkoDWr34FuRRbgLW2wjHHJNOzXvIS2Lgx8zYljSxtxRLnXn4brYXuw1iVWgvJ9W3FdNdLkiRJkiRJkqSRJ82krOOAWrZPstpKEsyqxg+Azu0IK/chqpyU1XlNZzjr832ZzCVJkga5V7wCikUoleCLX0xX84c/wLOelQS0LroItm3LtkdJI8LS1ZsolMpV1RRKZW5cvTmjjiRJkiRJkiRJ0lCXJpT1io7HzqDUlTHGQtoFQgivAl5J92GsrcA1wJeAy4E72R7M6lyzBvhG2vUkSdIQU1MD731vMj3r8cfhnHPS1X396zB6dBLQuvzypF6S+mDR8g09blnYk5b2EouW351RR5IkSZIkSZIkaahLE8o6suOxMyz14yrX+HjF8wCUgQ8Ak2KMZ8UY3xdjfGuM8YXA0cA6dgxnHR5COK7KdSVJ0lAzbhx8//tJwGrtWjjssHR1b3lLEu7ae+9ke0RJSqlUjqzf2tyn2nVbmymVDYRKkiRJkiRJkqSn22koK4RQC0xn+5SrB2KMf0p78xDCC4DDu9SHjvOLYoxfiDEWK2tijCuAY4H7Kj50dtp1JUnSMDBlCqxZkwS0brghXc0jj8DMmcn0rOOPh81uLSZp51rai+RrQu8XdiNfE2hpf9ofaSRJkiRJkiRJknqdlPUcoK7jPAK3Vnn/M7ucdwayVsQYL91ZUYxxM/DuLjUBmFPl2pIkabg45ZQknFUswqc+la7m17+GCROSgNYHPgDt7dn2KGlIaqjLU+zjtKtiOdJQl9/NHUmSJEmSJEmSpOGgt1DWgRXPU0/J6jC7m9e+kKYwxvgT4J4uL40PIexb5fqSJGk4yeXg4ouTgNajj8JrXpOu7pJLoL4+CWj98IfZ9ihpSMnVBA4ZP6ZPtVPGjyHXxylbkiRJkiRJkiRpeOstlHVAx2PnTxrWpr1xCGE0cATbty4EeBL4Weru4PouawNMq6JWkiQNZ3vtBdddlwS0Vq+Ggw5KV3f22Uk4a9IkuPPObHuUNCTMnz2ZhrpcVTUNdTnmzz44o44kSZIkSZIkSdJQ11soa2zF88equPcRQG3Heec2hL+PMRaquEflT0r3r6JWkiSNFM9/PmzYkAS0fvSjdDX33w8zZiQBrVNPhUceybZHSYPWnGkTqM319kejHdXmajhp2n4ZdSRJkiRJkiRJkoa63n7y0FDxvLmKex/ZzWu/r6Ie4J8dj53TtipDYpIkSTs644wknNXeDh/+cLqaG26AvfdOAlof/SgUi9n2KGlQqc/nuPL8oxhdm25a1uja5Pr6fHXTtSRJkiRJkiRJ0sjRWyircqpVZUhrZ47q5rW/VFEPyXaHXRnKkiRJ6dTWwsKFSUBr61Y46aR0dZ/4RFIbAlx/fbY9Sho0pk9q5Op5s2gcXdvjVoYNdTkaR9dy9bxZTJ/U2M8dSpIkSZIkSZKkoaS3UFZTxfN9q7j3UWyfcNWp2lBWvuJ55f0kSZJ6t88+sHRpEtC6/XbYL+WWY3PnJuGsqVPh73/PtkdJA276pEZWXnwcC0+fxtR9xxAC1OZC8tvAvmNZePo0Vl58nIEsSZIkSZIkSZLUq8rQU6VHOh47w1AvAH7S201DCPsBz2HHENXGGOPWKvvbu+L5E1XWS5Ik7eiII2DTpuT8+9+HN72p95p16+B5z0vOX/96uOwy2HPP7HqUNGDq8znmzpjI3BkTKZUjLe1FGury5GrCQLcmSZIkSZIkSZKGkN4mZd3V5TwAJ6e8b9f9gQJJOOuWKvrqNL7LPeDpk7skSZL67o1vTKZnbdsG73lPupprroHGxmSC1uc+B+Vytj1KGjC5msC4UbUGsiRJkiRJkiRJUtV2GsqKMd7NjkGoF4UQXpTivt2NnPhtNY11OLzi+T19uIckSdLO1dfD//xPEtB64AGYPTtd3Qc/CLlcEtD6xS8ybVGSJEmSJEmSJEnS0NHbpCyAn7N92lUALg0h7NHTxSGEY4Fj2HHrwgKwpA/9vbji+bo+3EOSJCm9/feH3/42CWjdemv6bQpPOikJZx1+OGzYkG2PkjQCFUtlnthWoFSOvV8sSZIkSZIkSdIAy6e4ZjHwhi7PZwA3hRDOizHu8BPHEMIxwA/ZHsjqDHP9LMZY1daDIYRxHWt1hsE2xRgfq+YekiRJu+Too6GpKQlofetb8La39V6zahUcfHByft558LWvwZgxmbYpScNVW7HE0tWbWLR8A+u3NpOvCRTLkSnjx3Dh7MnMmTaB+nxuoNuUJEmSJEmSJOlpep2UFWP8HbC88ylJQOolwNoQwq0hhCtCCFeGEP4C/AYY381tPtOH3s4A6rqse2sf7iFJkrTrQoB585JwVktLunAWwBVXwNixSf1Xv5rUS5JSuXNjEzMXLmPBkjWs29JMjFAoRWKEtVuaWbBkDTMXLmPVxqr+/Y8kSZIkSZIkSf0izfaFABcArR3nnT9NrAFmAW8EzgGms30yFl3OfxBj/HMfeju3y30Aft+He0iSJO1ee+wBl16aBKzuvReOOipd3bveBTU1MGoU3Hxztj1K0hC3amMTZy1eQVNrgZb2UrfXtLSXaGotcObiFQazJEmSJEmSJEmDTqpQVsc2haexYzCrc2pW59H5eld/By6stqkQwjTgpRX3+2W195EkScrUgQfCypVJQGvZMqit7b2mrQ1mz06mZx19NGzcmHWXkjSktBVLnHv5bbQWug9jVWotJNe3FdNdL0mSJEmSJElSf0g7KYsY4zLgeGAt24NYseKgy8duBo6JMbb0oa+Pdl0aWBdjXNuH+0iSJPWPl78c2tuhXIYvfSldzR//CM96VhLQesc7oLW19xpJGuaWrt5EoVSuqqZQKnPj6s0ZdSRJkiRJkiRJUvVSh7IAYox/BF5Asp3hTUAbO07LagZ+BpweYzw2xvhItQ11TMk6vfNpx3F9tfeRJGkoKJbKPLGtQKlcOWxSQ1YI8O53J9OznngC3vSmdHXf/GayNWII8O1vJ/WSNAItWr6hxy0Le9LSXmLR8rsz6kiSJEmSJEmSpOrlqy2IMRaB73QchBD2AhqBx4HHYty1nyDGGFeHEOoqXnMfCknSsNFWLLF09SYWLd/A+q3N5GsCxXJkyvgxXDh7MnOmTaA+nxvoNrU7jB0LV16ZHOvXw2teA6tX9153wQXJsddesHQpzJqVfa+SNAiUypH1W5v7VLtuazOlciRXE3ZzV5IkSZIkSZIkVa+qSVndiTE+FmO8N8b46K4Gsrrcs9T12B33lCRpMLhzYxMzFy5jwZI1rNvSTIxQKEVihLVbmlmwZA0zFy5j1camgW5Vu9shh8BddyUTsH7+83Q1jz0GL35xMj3ruONg06Zse5SkAdbSXiTfx1BVvibQ0l7czR1JkiRJkiRJktQ3uxzKkiRJ6aza2MRZi1fQ1FrocVumlvYSTa0Fzly8wmDWcDZnThLOKhbh059OV/Ob38D++ycBrf/8T2hvz7ZHSRoADXV5in3c0rdYjjTUVT0MWpIkSZIkSZKkTBjKkiSpH7QVS5x7+W20FtINgGwtJNe3FR0YOazlcvChDyUBrUcfhde+Nl3dF78I9fVJQOuqq7LtUZL6Ua4mcMj4MX2qnTJ+jFsXSpIkSZIkSZIGDUNZkiT1g6WrN1EolauqKZTK3Lh6c0YdadDZay+49tokoLVmDUyenK7unHOScNYBB8Cdd2bboyT1g/mzJ9NQl6uqpqEux/zZB2fUkSRJkiRJkiRJ1TOUJUlSP1i0fEOPWxb2pKW9xKLld2fUkQa1ww6Du+9OAlrXXZeu5oEHYMaMJKD1qlfBww9n26MkZWTOtAnU5qr7o2ptroaT/j97dx5dZXXvf/y9c5IABhUnBhEnBLUUEbXi0FYUaxWHgkMdrqi1lqu2tmqrXoXaWsWqtVqHitXWVsRe6oQj1mtVtFXB2UKtgDihTHWISkSSnOzfH0/4GUMOnCTPOWR4v9ba65znyXfv57uaVXIkH/Ye3LtAHUmSJEmSJEmS1HyGsiRJKrBsXWTe0mUtmjt36TKydTHljtSuHHZYEs6qqYHx4/Obc//9sMkmSUDr/POhtrawPUpSirqUZrj5xF3pVpbfblndypL6LqXN211LkiRJkiRJkqRCMpQlSVKBVVXXUloSWjS3tCRQVW2gRkBpKVx4YRLQWroUDjwwv3kXXghlZUlAa+rUwvYoSSkZ0q8HU8buRo9uZTmPMqwoz9CjWxlTxu7GkH49ityhJEmSJEmSJEmrZyhLkqQCqygvpbaFu13V1kUqyktT7kjt3iabJLthxQjPPw+bbprfvEMPTcJZAwbAK68UtkdJaqUh/Xowc9wIJowezLa9uhMClGUCIcC2vdZlwujBzBw3wkCWJEmSJEmSJKlN8re8kiQVWKYkMKBnd+Yuaf4RhgN7difTwl221EnstBO8+27yfvJkGDNmzXNeew0GDUreH3EE3HAD9DDUIKnt6VKaYdTQvowa2pdsXaSqupaK8lJ/NkqSJEmSJEmS2jx3ypIkqQhOGd4/5/FLuVSUZzhl+DYF6kgd0rHHJrtnrVgBP/5xfnNuvx022CDZQeuXv4S6usL2KEktlCkJrNe1zECWJEmSJEmSJKldMJQlSVIRjBzch7JM837slmVKOGBw7wJ1pA6tvBwuvzwJaC1cCHvvnd+8886DTAbOPx/mzStsj5IkSZIkSZIkSVIHZihLkqQi6FKa4eYTd6VbWX67ZXUrS+q7lDZvdy1pFX36wKOPJgGtJ5/M75jCCy+EgQNh991h4kT44IPC9ylJkiRJkiRJkiR1IIayJEkqkiH9ejBl7G706FaW8yjDivIMPbqVMWXsbgzpl0d4RmqOPfaADz9Mjii84YY118+YAaeeCr17w6GHwt13Q3V14fuUJEmSJEmSJEmS2jlDWZIkFdGQfvz3mIoAACAASURBVD2YOW4EE0YPZtte3QkByjKBEGDbXusyYfRgZo4bYSBLhRUCfO97ye5Zn36aBK9Wp6YGpk6F0aOTnbe+//0ksBVjcfqVJEmSJEmSJEmS2pnStd2AJEmdTZfSDKOG9mXU0L5k6yJV1bVUlJeSKQlruzV1Rt26wW9/m4zKSrjjDrjlFnjiiabrP/gArrsuGQMGwJgxcOyxsNVWxe1bkiRJkiRJkiRJasPcKUuSpLUoUxJYr2uZgSy1DT16wEknweOPw+uvw4UXJsGrXObNg/PPh623hq9/HX7/e/joo+L1K0mSJEmSJEmSJLVRhrIkSZK0qq22gvHjYc6c5KjCU0+FDTfMXf/3vydHIvbqBUceCfffnxx7KEmSJEmSJEmSJHVChrIkSZKUWwgwbFhyvOGiRTB1Khx6KJSVNV2/YgXcdhscfDD07Qs/+hE8/zzEWNy+JUmSJEmSJEmSpLXIUJYkSZLyU14Oo0bBnXfC4sUwcSLsvnvu+v/8B66+GnbZBQYNgksugQULitevJEmSJEmSJEmStJYYypIkSVLzbbghnHwyPPUUzJ0L55+fHHmYy7//DeeeC1tsASNGwM03wyefFK9fSZIkSZIkSZIkqYgMZUmSJKl1BgyACy6A+fPh73+H730P1l+/6doY4dFH4YQToFcvOPZYeOghyGaL2rIkSZIkSZIkSZJUSKWFfkAIYTOgH7A+0J1WBMFijLel1ZckSZJSFgJ89avJuPpquP9+mDQJHnwQamtXrV++HG69NRl9+sAxx8Bxx8EOOxS/d0mSJEmSJEmSJClFqYeyQggBGAl8B/g6sFGKyxvKkiRJag+6doXDD0/Gf/4DU6YkAa3nnmu6ftEi+PWvk7HDDkk465hjkrCWJEmSJEmSJEmS1M6kenxhCGEH4DngXmA0sDEQUhqSJElqjzbZBE47DZ59Fl55Bc49F/r1y13/z3/CT34Cm20G+++f7KRVVVW8fiVJkiRJkiRJkqRWSi2UFUL4GvA0sCOfB6liSkOSJEkdwfbbw8UXw5tvwqOPwne+A927N11bVwcPPQTHHgu9e8MJJyRz6uqK2bEkSZIkSZIkSZLUbKmEskIIfYD7gG58MYzlLlmSJElaVUkJ7L033HQTLFkCf/5zsitWSY6Pp8uWwc03w4gRsMUWyW5br7xS3J4lSZIkSZIkSZKkPKW1U9YvgPX4YhirDpgKHAcMAXoDFSTBrZaMdVLqVZIkSW3JOuvA0UfDgw/CO+/Ar38NO+6Yu/6dd+CSS2DQINhlF7jqKli6tHj9SpIkSZIkSZIkSWvQ6lBWCKEcOJrPjxkMwBvAV2KMh8UYJ8cYZ8UYl8YYl8cYV7R0tLZXSZIktXF9+sCZZ8KLL8LLL8NPfpLcy+X55+H002HTTeGgg+C222D58uL1K0mSJEmSJEmSJDUhjZ2y9uTzXawC8Cmwb4zxpRTWliRJUme1ww7wq1/BggXw0ENw7LHJrlpNyWbhgQfgyCOhd2/43vfg73+Hurri9ixJkiRJkiRJkiSRTihrqwbvI3BTjPGNFNaVJEmSIJOB/faDW26BJUvg5pth330hhKbrP/4Yfv97+PrXoX9/OP98mDevuD1LkiRJkiRJkiSpU0sjlLVJ/evK34o9nMKakiRJ0qq6d4fjjoOHH4a334ZLLoEvfSl3/ZtvwoUXwsCBsPvucN118P77RWtXkiRJkiRJkiRJnVMaoazGZ8K8m8KakiRJ0uptthmccw7Mng3PPw+nnw49e+aunzEDvv996NMHRo+GqVNhxYri9StJkiRJkiRJkqROI41Q1sJG111SWFOSJEnKTwiw005w5ZXwzjvwwANw5JHQtWvT9TU1cPfdcOihSUDr1FPh6achxuL2LUmSJEmSJEmSpA4rjVDWC/WvK3+L1S+FNSVJkqTmKyuDkSNhyhRYvBh+/3vYa6/c9R9+CBMnwh57JEcc/uIX8PrrxetXkiRJkiRJkiRJHVKrQ1kxxn8Dc4FQf2tEa9eUJEmSWm399eG734Xp0+GNN+Cii5LgVS6vvQY/+xn07w9f+xrceCNUVhatXUmSJEmSJEmSJHUcaeyUBfDr+tcAHBVC2DildSVJkqTW23JLGDcOXn0VZs6E738fNtood/0//gFjx0Lv3vDtb8N99yXHHkqSJEmSJEmSJEl5SCuU9Xvg6fr33YGJKa0rSZIkpScE2HVXuPZaWLgQ7r4bDjsMysubrl+xAm6/HQ45BPr2hR/+EJ57DmJsul6SJEmSJEmSJEkipVBWjDEChwFvkOyWdWgIYVIIYZ001pckSZJSV14O3/oW3HEHLFoE118Pe+yRu/4//4FrroGvfAUGDYJf/hLefrt4/UqSJEmSJEmSJKndSGunLGKMi4GvAs+SBLP+C5gdQvh+CKFnWs+R1DHUZuv4+LMasnXuNCJJagM23BD++7/hySdh3jz42c9g661z1//733DeecmxiPvsA3/6E3zySbG6lSRJkiRJkiRJUhtXmsYiIYRpDS6XAZEkmLUlcDVwdQjhLWAR8HH915srxhgPbGWrktaiFbVZps1axMTp85m3dBmlJYHausjAnt05eXh/Rg7uQ5fSzNpuU5LU2W2zDfz850kw66mnYNIkuO02qKxctTZGeOyxZJx6KoweDWPGwL77QmkqH7UlSZIkSZIkSZLUDqX1m6L9WTVotfI61L9uCWzRwvVDE+tLakdeWlDJCTc9Q022jqrqLAA12eT/1nOWLGP81NlccO8r3Hzirgzp12NttipJUiIE2HPPZFx1Fdx/P9xyC0ybBrW1q9YvXw5//nMyeveGY46B446DIUOK37skSZIkSZIkSZLWqtSOL2wgNLqODYakTujlBZUcfcMMKpfX/P9AVmNV1Vkql9dw1A0zeHlBEzuRSJK0NnXtCocfDvfcAwsXwjXXwFe+krt+8WK44grYcUfYYQe4/PJkniRJkiRJkiRJkjqFtENZocFrmkNSO7WiNsvxNz3D8pqmw1iNLa9J6lfU5lcvSVLRbbIJ/OAH8Mwz8O9/w3nnweab566fNQvOOgv69YNvfhMmT4aqquL1K0mSJEmSJEmSpKJL6/jC23AnLElNmDZrETXZumbNqcnW8eCsxYwa2rdAXUmSlJLttoMJE+DCC+GJJ5LjDW+/HT75ZNXaujr4v/9LRkUFHHZYcrzh8OGQyRS9dUmSJEmSJEmSJBVOKqGsGONRaawjqeOZOH1+ziMLc6mqzjJx+muGsiRJ7UdJSRKuGj48Odrw3nth0qQkgJVt4udgVVXy9UmToG9fOPZYGDMGBg0qdueSJEmSJEmSJEkqgLSPL5Sk/y9bF5m3dFmL5s5duoxsnRvwSZLaoXXWgaOOgmnT4J134IorYOjQ3PXvvguXXgpf/jLsvDNcdRUsXVq8fiVJkiRJkiRJkpQ6Q1mSCqaqupbSktCiuaUlgarq2pQ7kiSpyHr3hjPOgBdegFmz4OyzYdNNc9e/8AKcfnpSc9BB8Je/wPLlxetXkiRJkiRJkiRJqTCUJalgKspLqW3hble1dZGK8lROWJUkqW348peTHbHefhsefjg5rnCddZquzWbhgQeSHbd694aTToInnoC6uuL2LEmSJEmSJEmSpBYxlCWpYDIlgQE9u7do7sCe3cm0cJctSZLatEwG9t0XJk2CJUuS1333hZDj597HH8Mf/gB77QVbbw0//SnMnVvcniVJkiRJkiRJktQshrIkFdQpw/tTUZ5p1pyK8gynDN+mQB1JktSGdO+e7Jj18MPJDlqXXgqDBuWuf+stuOgi2HZb2G03+O1v4f33i9evJEmSJEmSJEmS8mIoS1JBjRzch7JM8/6oKcuUcMDg3gXqSJKkNmqzzeDss2HWLHjhBTjjDOjZM3f9zJnwgx9Anz4wahTcdResWFG8fiVJkiRJkiRJkpSToSxJBdWlNMPNJ+5Kt7L8dsvqVpbUdylt3u5akiR1GCHA0KFwxRXw7rswbRocdRR07dp0fU0N3HMPHHZYEtA65RR46imIsbh9S5IkSZIkSZIk6f8rzfWFEMLZje/FGC/Lt7YQcj1fUts2pF8PpozdjeNveoaabB1V1dlVairKM5RlSrj5xF0Z0q/HWuhSkqQ2qLQUDjggGR99BHfeCbfcAtOnN13/4Ydw/fXJ6N8/ORpxzBjYeuuiti1JkiRJkiRJktTZ5QxlAZcAjf95fa5QVFO1hWAoS2qnhvTrwcxxI3hw1mImTn+NuUuXUVoSqK2LDOy5LqcM788Bg3u7Q5YkSbmsvz6ceGIy3noLbr0VJk2COXOarp8/H37+82TsuSccdxwccQRssEExu5YkSZIkSZIkSeqUVhfKWinUv+YTugprLmkxz1+R2rkupRlGDe3LqKF9ydZFqqprqSgvJVNSyD86JEnqgLbYAs47D849F557Lgln/e//wvvvN13/5JPJ+OEP4eCDk4DW/vtDWVlx+5YkSZIkSZIkSeokSvKoaU4YKhZoSOpgMiWB9bqWGciSJKk1QoCvfAWuuQYWLoR77oHDD4fy8qbrV6yAO+6AQw6BTTdNQlrPPgvRj9ySJEmSJEmSJElpWt1OWUvJPxDVnFpJkiRJaSsvT8JWhxwCH34It9+e7KD15JNN17/3XhLmuuYa2G47GDMGjj0WNt+8uH1LkiRJkiRJkiR1QDlDWTHG3vku0pxaSZIkSQW2wQYwdmwy5s+HyZOTgNbrrzdd/+qrMG5cMoYPT443POyworYsSZIkSZIkSZLUkeRzfKEkSZKk9qp/f/jZz+C115Jds/77v6FHj9z106fDiSdC795sf+GF8OCDUFtbtHYlSZIkSZIkSZI6AkNZkiRJUmcQAuyxB1x/PSxeDHfcAd/6FpTm2Dx3+XJ6PfoojBwJm20GZ54JL70E0VPLJUmSJEmSJEmS1sRQliRJktTZdOmSHE94992waBFcey3sumvu+iVL4MorYehQ2GEH+NWv4N13i9evJEmSJEmSJElSO2MoS5IkSerMNt4Yvv99mDkTXn0Vxo2DLbbIXT97Npx9NvTrB/vtB5MnQ1VV8fqVJEmSJEmSJElqBwxlSZIkSUpsuy1cdBG8/jpMn86ikSNh3XWbro0RHn4YxoyBXr3g+OPhb3+DbLa4PUuSJEmSJEmSJLVBRQ1lhcQGIYSeIYT1ivlsSZIkSXkqKYG99mLOWWclRxdOmQIjR0Im03R9VRVMmgTf+Eayy9Y55yQ7akmSJEmSJEmSJHVSBQ1lhRC+GkK4OITwjxDC+0AN8B6wCLhxNfPWCSFs2GB0KWSfkiRJknLo1g2OPBIeeADefReuvBKGDs1d/+67cNllMHgw7LRTUr9kSfH6lSRJkiRJkiRJagMKEsoKIXwjhPA08DhwDrA7sEH980KDkcso4D8Nxq2F6FOSJElSM/TqBaefDi+8ALNmwdlnQ9++uetffBHOPDOpOfDAZMet5cuL168kSZIkSZIkSdJakmooK4RQEkK4FHgQ2JUvhq9i/aDBay5/ARY0mH9QCGGDNHuVJEmS1Apf/jJceim89RY8/DAcdxxUVDRdm83CtGlw9NHQuzd897vw+ONQV1fcniVJkiRJkiRJkook7Z2y/gT8pMG6K8NXa9oZ6wtijFlgYoM1yoBD02lRkiRJUmoyGdh3X7j55uSYwltugW98A0py/KfGxx/DTTfB8OGw9dYwfjzMmVPUliVJkiRJkiRJkgottVBWCOE84Nj6y0gSwqoD7gF+BBxef29Nu2StdFuj6/1SaFOSJElSoVRUwLHHwv/9H7z9Nlx2WbKjVi5vvQUTJsB228GwYXDttfDee8XrV5IkSZIkSZIkqUBSCWWFEPoCP+WLO2M9C2wfYxwdY7wmxnhXc9aMMb4BvNxgvb3T6FWSJElSEfTtC2edBf/8J7z4Ipx5JvTqlbv+mWfgtNOgTx/41rfgzjthxYri9StJkiRJkiRJkpSitHbKGgd0aXA9E9grxvhaK9edyefHHm5UH/6SJEmS1F6EADvuCL/+NbzzDjz4IBx9NHTr1nR9bS3cey8cfjj07g0nnwxPPQUx3w13JUmSJEmSJEmS1r60Qlmj+fzIwlrg6BjjZyms+2Kj6+1SWFOSJEnS2lBaCvvvD3/+MyxeDDfdBHuvZkPcykr43e9gzz1hwAC44AKYP794/UqSJEmSJEmSJLVQq0NZIYQhwMpzSCJwR4zxzdauW++tRtebp7SuJEmSpLVpvfXgO9+BRx+Ft96Ciy+G7VbzbzDmz4ef/xy22Qa++tUkrPXhh0VrV5IkSZIkSZIkqTnS2Clr2/rXlccMPpTCmit9VP+68qyS9VJcW5IkSVJbsPnmcO658Mor8MwzcNppsPHGueuffDI51rB37+SYw3vugerq4vUrSZIkSZIkSZK0BmmEsjZpdJ3meSKfNrquSHFtSZIkSW1JCPCVr8DVV8PChXDvvUnoqry86frqarjzThg1CjbdNAlzPfMMxNh0vSRJkiRJkiRJUpGkEcpat9H1shTWXKlHAdeWJEmS1FaVlcHBB8Ptt8PixclxhV/9au7699+Ha6+FYcNg++1hwoTkWERJkiRJkiRJkqS1II1Q1geNrtdPYc2V+tS/rjwa8f0U15YkSZLUHmywAYwdC3//O8yfDxdcAP37566fMwfGj4ctt4Thw+Gmm+Djj4vVrSRJkiRJkiRJUiqhrP80ut4qhTVX2rPR9ZIU15YkSZLU3my9NZx/PsybB089BSefnIS2cnn8cfjud6FXLzj6aJg2DWpri9evJEmSJEmSJEnqlNIIZc2rf431r6s5UyR/IYQMcHCDdeuAZ9JYW5IkSVI7FwLsvjtMnAiLFsGdd8KoUcmxh0357DOYMgUOPBA22wzOOANefBFibLpekiRJkiRJkiSpFVodyooxzgYW1V8G4PAQwjqtXRc4Bti8wfXLMUbPHJEkSZL0RV26wKGHwtSpSUDrt7+FYcNy1y9ZAr/5Dey0E+ywA1x2Gbz7bvH6lSRJkiRJkiRJHV4aO2UB/JUkkAWwHnB+axYLIWwBXEmyS1aof727NWtKkiRJ6gQ22ghOPRVmzIA5c2D8eNhyy9z1s2fDOedAv37wjW/ApEmwbFnR2pUkSZIkSZIkSR1TWqGsXwFZPg9R/TiE8O2WLBRCGAg8BGzY4PYy4NrWNilJkiSpExk4EC68EObPh8cfh5NOgvXWa7o2Rvjb3+D446FXLxgzBh5+GLLZ4vYsSZIkSZIkSZI6hFRCWTHGV4FJfL6rVQaYHEK4JIRQkc8aIYSKEMJ5wDPAQL64S9ZVMcbKNHqVJEmS1MmUlMDXvw433giLF8OUKXDggZDJNF3/6acweTLstx9svjmcfXayo5YkSZIkSZIkSVKe0topC+AM4N/17yNQCpwFLAohTA4hnNGofuMQwugQwo9DCPcCS4ALSY4/jA3WeQq4IMU+JUmSJHVW3brBkUfC/ffDu+/Cb34DO+2Uu37hQvjVr2DwYBg6FK68Mgl2SZIkSZIkSZIkrUZqoawY48fAgSThqpU7XAWgO3A0cHl9aagfewF3AJfVz1unwbyVdW8CR8QYPTNEkiRJUrp69YIf/Qiefz7ZCeucc2CzzXLXv/QSnHlmUjNyJPzv/ya7akmSJEmSJEmSJDWS5k5ZxBjfBHYCnuDzgFXDkFVDodFoXPsPYFiM0X+GLkmSJKmwBg2CSy6BN9+Ev/0Njj8eKnKcxJ7NwoMPwjHHQO/ecOKJMH061NUVs2NJkiRJkiRJktSGpRrKAqgPUe0DnAm8y6qhq1xjZd37wNnAiBjje2n3J0mSJEk5ZTIwYgT86U+wZAlMngz77QclOf7T6ZNP4I9/hL33hq22gnHj4NVXi9qyJEmSJEmSJElqe1IPZQHEGOtijL8BtgaOBSYD77Dq7lgrxyfAPcCpwFYxxstjjDWF6E2SJEmS8lJRAf/1X/DQQ7BgAfzqVzB4cO76t9+Giy+G7beHXXeFa6+F9/x3JpIkSZIkSZIkdUYFCWWtFGOsjTH+OcZ4XIxxC2ATYHvgqyS7ae0IbAZsGGMcHWO8PsZYVcieJEmSJKnZNt0UfvIT+Oc/4aWX4Mc/To4uzOXZZ+G006BPHzjkELjjDvjss+L1K0mSJEmSJEmS1qqChrIaizG+H2OcE2N8KsY4Pcb4zxjjwhhjXTH7kCRJkqQWGzIELr882T3rr3+FY46Bbt2arq2thfvugyOOSAJa//3f8I9/QIzF7VmSJEmSJEmSJBVVUUNZkiRJktRhlJbCN78Jt94KixfDH/8Ie+8NITRdX1kJN9wAX/sabLMN/Oxn8Nprxe1ZkiRJkiRJkiQVhaEsSZIkSWqt9daDE06ARx+FN9+Eiy+G7bfPXf/66/CLX8CAAbDnnnD99fDBB8XqVpIkSZIkSZIkFZihLEmSJElK0+abw7nnwr/+Bc8+Cz/8IWy8ce76p56CU05Jjjc87DC45x6ori5ev5IkSZIkSZIkKXWphbJCCBuFEHquHK1cKzRcK4SwQVp9SpIkSVJRhAC77AJXXQULF8J998ERR0CXLk3XV1fDXXfBqFGw6abwgx/AzJkQY3H7liRJkiRJkiRJrZZKKCuEsCmwqMGY3pr1YowReKzBeu+EEDZsZZuSJEmStHaUlcFBB8Ftt8HixXDDDfC1r+Wuf/99+O1vYbfdYLvt4KKLkmMRJUmSJEmSJElSu5DWTlknAqVAqL++PIU1L69fLwBdgeNSWFOSJEmS1q4ePeB734MnnoDXX4df/AK22SZ3/dy58NOfwlZbwV57wR/+AB99VLx+JUmSJEmSJElSs6UVyjoEWHmmxgrgthTWvA34rMG6o1NYU5IkSZLajq22SgJXc+fC00/DKafABqs5vf2JJ+Ckk6B3bzjqKHjgAaipKV6/kiRJkiRJkiQpL60OZYUQegA71V9G4JEY47LWrhtjrAL+j893y9othLBOa9eVJEmSpDYnhOSowuuug0WL4K67YPTo5NjDpnz2GfzlL8mRiJttBqefDi+8ADE2XS9JkiRJkiRJkooqjZ2yBjVa5+kU1lxpRoP3pfXPkiRJkqSOq0uXJJB1111JQOu665LAVi5Ll8JVV8HOO8OXvwyXXgrvvFO8fiVJkiRJkiRJ0irSCGUNrH8N9a8vp7DmSrNyPEuSJAmA2mwdH39WQ7bO3WEkdUAbbZQcafj00zBnTnLU4ZZb5q5/5RX4n/+BzTeHffeFSZNgWas3MpbaPT8vSJIkSZIkSSq20hTW6NHo+v0U1lzpvfrXlX9rulGKa0uSpHZqRW2WabMWMXH6fOYtXUZpSaC2LjKwZ3dOHt6fkYP70KU0s7bblKR0DRwIv/gF/Pzn8OSTSeDq9tvho49WrY0RHnkkGaecAoceCmPGwIgRkPHPR3UOfl6QJEmSJEmStDalsVNWt0bXn6Ww5korGl13T3FtSZLUDr20oJJhEx5h/NTZzF2yjBihJhuJEeYsWcb4qbMZNuERXl5QubZblaTCKCmBr30NbrwxOd7wL3+Bgw7KHbb69FOYPBm++c1kB62zzoJZjTclljoWPy9IkiRJkiRJWtvSCGU1/hvMjVNYc6XGO2NVpbi2JElqZ15eUMnRN8ygcnkNVdXZJmuqqrNULq/hqBtm+ItWSR1ft27w7W/DfffBwoVw1VWw88656xcuhMsvhx12gB13TGpfeql4/UpF4OcFSZIkSZIkSW1BGqGs9xpdb53Cmiv1r38N9a//SXFtSZLUjqyozXL8Tc+wvKbpX642trwmqV9Rm1+9JLV7PXvCD38Izz0H//oX/M//wGab5a5/+WV44QUYOhRCgIMPhvca/+ed1L74eUGSJEmSJElSW5FGKGtB/Wusf90vhTVX+kaj64Upri1JktqRabMWUZOta9acmmwdD85aXKCOJKkN+9KX4Je/hLfegkcegRNOgO5rOA3+/vthk02SgNb550NtbVFaldLk5wVJkiRJkiRJbUUaoaxn+fxYwQAcEELo29pF69c4kM/DXtXAzNauK0mS2qeJ0+fnPIIol6rqLBOnv1agjiSpHSgpgX32gT/+ERYvhltvhW9+Mwlerc6FF0JZWVI3dWpxepVS4OcFSZIkSZIkSW1Fq0NZMcZa4O98fsRgV+DS1q4LXFa/FiTBrKdijMtTWFeSJLUz2brIvKXLWjR37tJlZOvimgslqaOrqIBjjoG//hXeeAP69Mlv3qGHJuGsAQPglVcK26PUCn5ekCRJkiRJktSWpLFTFsAf6l8jSTjr6BDC+JYuFkI4Hzi6wXoAN7WqQ0mS1G5VVddSWrKGXV1yKC0JVFV7BJckfcEWW8DChRAjTJqU35zXXoNBg5KA1pFHQmVlYXuUmsnPC5IkSZIkSZLaklRCWTHGO4HZKy9JglQXhBCmhBA2ynedEMJGIYQpwM8arBOBV4E/p9GrJElqfyrKS6lt4e4VtXWRivLSlDuSpA5kzJgknPXZZ3DmmfnNue022GCDJKB1ySVQV1fYHqU8+HlBkiRJkiRJUluS1k5ZAKcB2fr3KwNVRwBvhxB+H0IYFULo3XhSCKF3/dd+D7xdP6fhP23NAqfFGD1HQJKkTipTEhjQs3uL5g7s2Z1MC3fNkKROpUsX+PWvk4DWu+/C3nvnN+/ccyGTSQJaf/1rYXuUVsPPC5IkSZIkSZLaktRCWTHGx4HT+TxQtTKY1Q34DnAn8G4IoTqEsDSEsCSEsAJ4t/5r36mvDXxxl6zTY4yPptWnJElqn04Z3p+K8kyz5lSUZzhl+DYF6kiSOrBNN4VHH00CWk8+Ceuvn9+8Aw5IwllDhiTHHUpF5ucFSZIkSZIkSW1FmjtlEWO8DvgxX9wxa2XAauUoBTYGNgHKGn2tYX0t8JP6NSVJUic3cnAfyjLN++hSlinhgMGrbNQpSWqOPfaAysrkiMLf/S6/Of/8JwwYkAS0TjgBli0raIvSSn5ekCRJkiRJtAHSFwAAIABJREFUktRWpBrKAogxXgnsC7zJqmGrNY2V9fOBvevXkiRJoktphptP3JVuZfntftGtLKnvUtq83TIkSTmEAGPHJrtnffopnHxyfvNuvhnWXTeZf9VVyXypQPy8IEmSJEmSJKmtSD2UBRBjfAIYABwHPMuqu2U1NSIwEzgG2DbG+GQhepMkSe3XkH49mDJ2N3p0K8t5NFFFeYYe3cqYMnY3hvTrUeQOJamT6NYNJk5MAlZvvgnDhuU37/TToaQEunSBxx4raIvqvPy8IEmSJEmSJKktKC3UwjHGOmAyMDmE0AP4OvAlYKP6AfB+/fgX8ESM8aNC9SNJkjqGIf16MHPcCB6ctZiJ019j7tJllJYEausiA3uuyynD+3PA4N7ueCFJxbLFFjBjRvL+scdg//2hunr1c6qrYZ99kvfDhsFtt8Hmmxe2T3Uqfl6QJEmSJEmStLYVLJTVUIyxEri3fkiSJLVKl9IMo4b2ZdTQvmTrIlXVtVSUl5IpCWu7NUnq3PbeG1asSHbQuvrqZGesNZk5Mwl2QXIk4hVXJDtxtUO12To+rcn6M6mN8POCJEmSJEmSpLWpIMcXSpIkFUumJLBe1zJ/wSpJbUkI8KMfJeGsTz6B44/Pb97118M66yTzb7wxmd/GrajNMvXFd9jvyscZMP5Bdr7wYbYZN41vXvk4U198hxW12bXdovDzgiRJkiRJkqTiM5QlSZIkSSqc7t3hT39KAlZz58IOO+Q3b+xYKCmBDTaAp58uaIst9dKCSoZNeITxU2czd8kyYoSabCRGmLNkGeOnzmbYhEd4eUHl2m5VkiRJkiRJklRkhrIkSZIkScUxYAC8/HIS0Jo2Lb85lZWwxx7J7ln77AOLFhW2xzy9vKCSo2+YQeXyGqqqm94Nq6o6S+XyGo66YYbBLEmSJEmSJEnqZAxlSZIkSZKK74ADknBWbS1cfHF+cx57DDbdNAlo/fjHUF1d2B5zWFGb5fibnmF5TX5HEy6vSeo9ylCSJEmSJEmSOg9DWZIkSZKktSeTgXPPTQJaH34IRxyR37wrroAuXZKA1uTJhe2xkWmzFlGTrWvWnJpsHQ/OWlygjiRJkiRJkiRJbU1pri+EEHZtfC/G+Ey+tYWQ6/mSJEmSpA6gRw+47bbk/b/+BaNGwWuvrXnemDHJ6NMH7r8fdtqpoG1OnD4/55GFuVRVZ5k4/TVGDe1boK4kSZIkSZIkSW1JzlAWMAOIDa7jauob1xbC6p4vSZIkSepIBg2CefOS93fdBYcdtuY5ixbBzjsn70eOhD/9CTbZJNW2snWReUuXtWju3KXLyNZFMiUh1Z4kSZIkSZIkSW3Pmo4vDI1Gc2oLMSRJkiRJnc2hhybHG9bUwE9/mt+cadOgZ8/keMPx46G2NpVWqqprKW1hqKq0JFBVnU4fkiRJkiRJkqS2bU2hrEj+O2DFAg5JkiRJUmdXWgq/+EUS0PrPf+Cgg/KbN2EClJUlAa0772xVCxXlpdTWtew/U2vrIhXlbgAtSZIkSZIkSZ1Bvjtl5cMdsiRJkiRJxbHxxnDffUlA64UXoG/f/OYdfngSztpmG/jXv5r92ExJYEDP7s2eBzCwZ3ePLpQkSZIkSZKkTmJ1/0R3+2as05xaSZIkSZLSM3QovPNO8v7WW+HYY9c8Z/58+PKXk/eHHw433gg9euT1uFOG92f81NlUVWfzbrGiPMMpw7fJu16SJEmSJEmS1L7lDGXFGOfku0hzaiVJkiRJKpj/+q9kVFfDeefBr3+95jl33JEMSI46POccyGRylo8c3IcL7n0FyD+UVZYp4YDBvfOulyRJkiRJkiS1b2s6vlCSJEmSpPanvBwuvzw53nDhQthnn/zmjRsHpaXJEYfTpjVZ0qU0w80n7kq3stzBrYa6lSX1XUrzq5ckSZIkSZIktX+GsiRJkiRJHVufPvDII0lA6+mnYYMN8pt34IFJOGvwYJg37wtfGtKvB1PG7kaPbmVUlDcdtqooz9CjWxlTxu7GkH75HY0oSZIkSZIkSeoYWh3KCiH0CCHs2mDslEZjkiRJkiSlbrfd4IMPoK4ObrwxvzmzZ8PAgUlA67jj4JNPgCSYNXPcCCaMHsy2vboTApRlAiHAtr3WZcLowcwcN8JAliRJkiRJkiR1QqUprHE48LsG19OAg1NYV5IkSZKkwggBTjopGcuXw09+Atddt+Z5t9ySDIArrqDL6aczamhfRg3tS7YuUlVdS0V5KZmSUNj+JUmSJEmSJEltWhrHF24ChPoBcEcKa0qSJEmSVBzdusFvf5scb/jWW7D77vnNO/NMKCmB8nJ47DEyJYH1upYZyJIkSZIkSZIkpRLKio2u30xhTUmSJEmSim/zzeGpp5KA1mOPQdeua55TUwP77JPsvjVsWBLskiRJkiRJkiR1ammEsiobXX+cwpqSJEmSJK1dw4cnRxvW1cHVV+c355lnYMstk4DWyScn8yVJkiRJkiRJnU4aoax5ja43SWFNSZIkSZLahhDgtNOS3bM++QS+85385v3ud7DOOsn83/0umS9JkiRJkiRJ6hTSCGXNBGr4/BjDnVNYs9MKIawXQvhGCOHUEMJ5IYRzQgjfDSHsHkIoK/Cz+4cQjgghnBlCGF//ekQIYZtCPleStHq12To+/qyGbJ2/yJUkaa3r3h1uuikJWM2bB0OG5Dfv5JOhpATWXz85HlGSJEmSJEmS1KGVtnaBGOOyEMJfgYNJglmHA79s7brFEkKYDuyVwlLPxxh3aUUfewLnAPsDucJXH4cQ/gxcGmN8s6XPavTcMmAs8ANgu9XUvQr8FvhdjLEmjWdLknJbUZtl2qxFTJw+n3lLl1FaEqitiwzs2Z2Th/dn5OA+dCnNrO02JUnq3LbZBl56KXn/17/CAQesec7HH8Oeeybv99oL/vxn2HTTwvUoSZIkSZIkSVor0tgpC5IQ1srtO3YMIRyb0rodXgihSwjhBuAfJMG21e2GtR5wMvBKCOH7KTx7EPAycC2rCWTV2w64Bni5fp4kqUBeWlDJsAmPMH7qbOYuWUaMUJONxAhzlixj/NTZDJvwCC8vqFzbrUqSpJX23z/ZPSubhUsuyW/O449D377J8YZnnAErVhS2R0mSJEmSJElS0aQSyooxzgCuBEL9uD6EkMbuUx1aCKEb8BDwvWZO7QZcG0K4rBXP3g14Gti+mVO3B54OIQxr6bMlSbm9vKCSo2+YQeXyGqqqs03WVFVnqVxew1E3zDCYJUlSW1NSAueckwS0KivhyCPzm/eb30DXrklAa9KkwvYoSZIkSZIkSSq4Vh9f2MDZwMbAccA6wMMhhMuBy2OMH6T4nEJ7C3iuBfPmt2DOn1j16MQ64F7gduB1kv8ttwVOAnZqVHtWCOGNGOPE5jw0hNAPuB9Yt9GX3gduIAlrLQI2BfYgCY1t2KBuXeCBEMLQGOOC5jxbkpTbitosx9/0DMtrmg5jNba8JqmfOW6ERxlKktQWrb8+TJmSjFdegdGjYe7cNc87/vhk9OoFDzwAO+9c+F4lSZIkSZIkSalKJZQVQti1/u11JLtvHVu/9jnAGSGEh4CZwKtAJVDVkufEGJ9pfbdrND3GeEKhHxJCGAN8u9HtD4BDYoxPNrr/KDAxhPAD4Cq+uMPZlSGEh2OMrzXj8X8ENmp072Hg8Bjjx43u3xtCuBi4E9i3wf2N6tfZF0lSKqbNWkRNtq5Zc2qydTw4azGjhvYtUFeSJCkVX/oSzJmTvL/77iSgtSZLlsAuuyTvDzgAbr4ZNtmkcD1KkiRJkiRJklKT1k5ZM4DY4Hrl+wB0AQ6uH60RSXdnr7UmhNAVaHz0YC2wX4zx+VzzYozXhhAywG8a3O5Sv9aheT77W8CIRrdnAgfGGGtyPPfjEMJI4B/Arg2+NCKEcEiM8d58ni1JWr2J0+fnPLIwl6rqLBOnv2YoS5Kk9mTUqOR4w9pauOgiuOCCNc958EHo2TN5f9558POfQ1lZQduUJEmSJEmSJLVcyZpL8hYaDUiCVLGJr7V0dBQnAL0b3bt0dYGsBq4mCUc1NCqEsH2ezz630XUN8J1cgayV6r/+nfr61a0nSWqBbF1k3tJlLZo7d+kysnVxzYWSJKltKS1NwlUxwnvvwSGH5Dfv4ouhvBxCgNtvL2iLkiRJkiRJkqSWSTOUFRuN1X2tuaOjOanR9WfAFflMjDFG4NJGtwNJYGq1QghfBoY1un13jPHfeT77FaDxrli7hRC+lM98SVJuVdW1lJa0LH9cWhKoqq5NuSNJklRUG20E99yTBLRefBE22yy/ed/+dhLO2nprmD27sD1KkiRJkiRJkvJWyJ2y0hwdRghhS2DnRrfvijF+0IxlpgHvNLp3eB7zmqq5sRnPBbghz3UlSc1QUV5KbQt3u6qti1SUd4gTfiVJEsCOO8KCBUlA69Zb85vzxhsweHAS0DrsMPjww8L2KEmSJEmSJElarbRCWdsXYXSU3Zi+0cS9B5uzQIyxDni40e2tQgjbNPPZy4HpzXl2ff1nje7t18w1pA6vNlvHx5/V5HWkXHNqVVzF/N5kSgIDenZv0dyBPbuTaeEuW5Kkzs3PIe3AMcck4awVK+Css/Kbc9ddsOGGSUDroosgmy1sj5IkSZIkSZKkVaSyrUaMcU4a63QSuzdx78kWrPMPVj2ycDfgtaaKQwhlrLpD17MxxprmPDTGWB1CeBb4WoPbO4cQSmOMnp2lTm1FbZZpsxYxcfp85i1dRmlJoLYuMrBnd04e3p+Rg/vQpTTT7FoV19r83pwyvD/jp86mqjr/X5xWlGc4ZfiaMrmSJH3OzyHtVHk5XHZZMhYvhjFj4G9/W/O8n/40GQD33QcHHVTYPiVJkiRJkiRJQLrHFyo/Oza6/jDG+EYL1nkuj7Ub2h7o0uje8y14blPP7gps18K1pA7hpQWVDJvwCOOnzmbukmXECDXZSIwwZ8kyxk+dzbAJj/Dygspm1aq41vb3ZuTgPpRlmvejuSxTwgGDexekH0lSx7O2f9YpJb17w8MPJztozZgBG22U37yDD052zxo0CObOLWyPkiRJkiRJktTJGcpa1cAQwm9CCM+GEBaFEFaEED4KIbwRQng6hHBFCGF0CKFbC9fv3+j6zRau83YeazfU1DYqxXq21KG9vKCSo2+YQeXympw7HFVVZ6lcXsO3f/c0R17/dF61R90ww1+IFlFzvo+F+t50Kc1w84m70q0sv91JupUl9e5mIknKR1v4WacCGDYM3nsP6urgD3/Ib84rr8C22yYBrTFj4JNPCtujJEmSJEmSJHVChrJWtTvwI2AXoDdQDqwHbElyPOAZwF3A2yGEn4UQ1st34RBCj/q1Gmoq4LRGMcZK4ONGt7dYzZTNm7jXomfnmLe6Z0sd1oraLMff9AzLa/I7bm5FbR0rsnV51S6vSdZeUZv/UXZqmeZ+Hwv5vRnSrwdTxu5Gj25lVJQ3HbaqKM/Qo1sZU8buxpB+PVLvQZLU8bSln3UqkBDgxBOT3bOWL4cf/CC/eZMnw3rrJfOvuCIJd0mSJEmSJEmSWs1QVsttDPwceDGEsEsz5jS2pBU9LM1j/UI8u6l5q3u21GFNm7WImjxDVi1Rk63jwVmLC7a+Ei35PhbyezOkXw9mjhvBhNGD2bZXd0KAskwgBNi217pMGD2YmeNGGMiSJOWtrf2sU4F17QrXXJMEtN5+G/bcM795P/4xZDJQWgqPPFLYHiVJkiRJkiSpgyttyaQQQgb4GvANYBBJIKc78D5JUGgG8HCM8ZWU+iymCLwBLAA+AroAGwFfAtZpon5r4MkQwoExxr+tYe31m7i3vBW9Np67ut/Op/nspuaZDFCnNHH6/JzH/6ShqjrLxOmvMWpo34I9Qy37Phb6e9OlNMOooX0ZNbQv2bpIVXUtFeWlZEpCQZ4nSerY2uLPOhVJv37wj38k7594AvbfP9lJa3WyWdh33+T9LrvQ9cwzC9ujJEmSJEmSJHVAzd4pK4RwNDAHeAT4H+BgkiP/dgCGA98GrgBmhRAeDCHskFq3hbMUuBo4AFg3xtg/xjg8xvitGOP+McavkISOhpMcXRgbzS8H7gghDFrDc7o2ce+zVvTd+G/SuxTp2U39Df7qni11SNm6yLylywr+nLlLl5Gta/zHjtLSmu9jsb43mZLAel3LDGRJklqkPfysU5F8/evw6afJEYXXXJPfnOeeY7djjkmONxw7NpkvSZIkSZIkSVqjEGN+f8EeQigBrge+CzTnt8IrgDExxjua317hhRCGAS/EGGuaMWd/YDLJDloNPRVjzHkuRPh/7N17fFV3ne//13dfEmICjdZykeKl3Fo1RewF1KooWltGOzDeqDPaig6WOl7GHk/HAS/Tir/qqHWsHkbU1o43vDzEywin9nBMraPAqW0RbC0Uq1Kl0IsRkwayL9/fHytMMSZk77BXspO8no/HemTvxfez1keTZq29897fbwgvBNr77L46xvi+Ss/d53g/Ipmx7KgYY+w3aBdCuAG4tM/umTHGXw3hvKcBe/vsviHGuOI4NSuBlQBTpkw5a8OGDdWeVinr7OykpaVlpNsYVcoxctf+P1Hp79GhCiHw9GkTyQQDOWk4ke/jWP3e+PtA0lH+PhgbvNbpeDLd3cy+7jqmbd5cVd3ud76T3190URLWkjRueG8g6Sh/H0gCfxdIeoy/DyQdNdZ+H7zoRS/6WYzx7KHWVxPK+l/AZb1PK303/+i7s2VgSYzxB9W1V79CCGcDt/CXSxr+dYzxuwPUPA/4cZ/dH44x/tMQe9gGnHvMrp4YY78zVoUQPgu8uc/uM2KMvxzCec8A+i5NuT7G+JZK6s8+++x42223VXtapay9vZ1FixaNdBujSqkcmbV6EylnsggB7l27xFmSUnIi38ex+r3x94Gko/x9MDZ4rVPFfvUreNWr4I47Kq9paYHNm+G889LrS1Ld8N5A0lH+PpAE/i6Q9Bh/H0g6aqz9PgghnFAoq6LlC0MI55MEsiJ/HsgKx9k4ZnwG+HwIYdJQG603McbbgP5muBpwtiiSWcP66m9ZwUo1VXD8NM7d97yDnVsak7KZwOzJ6ad850xu8Q+hKTqR76PfG0nSaOC1ThU77TS4/XaIEW66qbKazk54/vOTBN8LXgC/+126PUqSJEmSJEnSKFFRKAv4QJ/nASgBXwb+DngOcCawCHgXsJW/XOLwScDfD7HPevVp4JE++14cQsgPML6jn339BZwq1be2v+Once7+6o53bmnMWrVoJs0N2dSO39yQZdWiWakdX4mhfB/93kiSRhOvdara+ecn4axSib1vqWhSZLj1Vjj11CSg9Y53wBE/uyNJkiRJkiRp/Bo0lBVCaAMWksx4dXQWrLuBZ8QYXx9j/EqMcVuMcVeM8Ucxxk/EGJ8L/C1wuPcwR2vHVCgrxngYuLnP7onAGQOUPNTPvikn0MLkPs8fPs7YWp67v7rjnVsas5a0TSOfrTTfWr18NsOFbVNTO74SQ/k++r2RJI0mXus0ZJkM+5YvTwJaHR1w8cWV1X3ykzBhQhLQuvFGUl/zW5IkSZIkSZLqTCXvyl/Q5/kDwItijHuOVxRj/CpwCX8+Y9bsEMJp1bVY93b2s69vWAqAGGMH8Kc+u588lJOGEFqBvstB/uY4Jb/tZ9+Qzj1A3fHOLY1ZjbksN644l6Z8ZTNPNOYyNFb4B9GmfHLsxlx6M3EpUe330e+NJGm08VqnmjjpJPjKV5KA1d13w+mnV1Z36aWQycCUKXDbbam2KEmSJEmSJEn1opJkwDm9XwPJjFfvjzEerOTgMcZvAj/gz4NZ5wwwfLTqbwaqJx5n/N4+z586xPP2F4y6t4rzDue5pTFt3oxWNqxcSGtTfsBlgZobsrQ25fn6W57D1y97TkVjN6xcyLwZrWm2rmNU8330eyNJGo281qmmTj89CWbFCN/5TmU1Bw/COecks2ddcEHyXJIkSZIkSZLGqEpCWc8gCWMBFIEvVXmOL/R+PXqMZ1RZX++a+tnXfZzxd/R5/vgQwtOGcN7+wm07jjP+LuBIn31nDeG8/Z37CPDLIR5LGhPmzWhl2+rFrF3WxtwpLYQA+WwgBJg7ZSJrl7WxbfVi5s1orWqs/lyxVObQ4QKlcjrL3/i9kSSNdV7rlIqLLkrCWcUifOADldXcdFMyc1YI8J73QKGQaouSJEmSJEmSNNxyFYx5/DGPd8YYjxc46s9Pj3O8sWB6P/uO93HfrcAb++w7D7ivyvOeN8Cx+xVjLIQQbgeec8zuc0IIDTHGnkpPGkJoAM7us/tnMcZipceQxqrGXJal86ezdP50SuVIV0+R5oYc2Uw4obHj3ZFiiU0797OufS97DnaSywSK5cicyS1ctmgmS9qm1XRpJb83kqSxzmudUpPNwvvfn2wPPwxvelNls2hdc02yAXzta/Ca16TbpyRJkiRJkiQNg0pmyjqp92sEDgzhHH1rTup31Oj14n72/fY442/uZ98F1ZwwhJABXtJn969jjHsGKe177ibghdWcG1gETOiz7wdVHkMa87KZwKQJ+Yr+uFnN2PHmzn0dLFi7hTUbd7H7QCcxQqEUiRHuOdDJmo27WLB2Czv2daRyfr83kqSxzmudUnPyyfDtbyczaN15Jzz5yZXVvfa1yexZT30q7NyZaouSJEmSJEmSlKZKQlnHLs/XVe0JYoyH++xqrPYY9SqE8Cxgfp/dd8cYfzdQTYzxPuD2Prv/JoTwhCpOvQQ4tc++b1ZQ19+Yv6/ivAArKzyuJJ2QHfs6uHj9Vjq6C3T1lPod09VToqO7wPL1W1MLZkmSJOkEzZsHv/lNEtD66lcrq/nNb+DMM5OA1rJl8Mgj6fYoSZIkSZIkSTVWSSir1sbER7BDCFngWv7yf8/3Kyj/fJ/nE4B3VXjeAPzPPrsjcMNgtTHGncD/67N7aQjhjArPfQZwUZ/d22KMv6ikXpIqdaRY4pLrt9Nd6D+M1Vd3IRl/pFjZeEmSJI2Q5cuTcFZPD1x5ZWU13/52MvNWCHDVVVDynk+SJEmSJElS/RuJUFZdCCFMDyHMHGJtFvgMyVJ+x3qUJKg1mBv4y2Ud/2cI4dkV1L4NeH6ffd+NMd5VQS3ANX2e54HrQwj54xX1/vsXescf73iSdMI27dxPoVSuqqZQKrN55wMpdSRJkqSayufhmmuSgNYDD8D551dW9/73Qy6XBLS+9710e5QkSZIkSZKkEzBuQ1nAbOCeEMKGEMJLQwi5SopCCG3AD4E39fPP/xpj/P1gx4gxdgN9PxKcB34QQnjucc79D/xl6KuHv5w563jn/hbQ3mf3QuA/QwgTBzjvJJIZwM7t80/tMcZvV3puSarUuva9Ay5ZOJCunhLr2u9NqSNJkiSlZsoUuOmmJKC1fTucckpldRddlISznv50uOeedHuUJEmSJEmSpCpVFEQaw7LAa3u3h0MI7cCdwF3AI8AfgQbgZOBZwEuAFw1wrI3AVZWeOMZ4YwjhFcArj9l9MnBrCOE7wDeA+0iWNjwdeDNwVj+HuiLGuLvS8/a6FLgdeMIx+84H7gshfAb4KfAAMBV4LvCWPmMh+f/n0irPK0mDKpUjew52Dql298FOSuVINjMmVsqVJEkaf845Bw4eTAJaN94Ib3zj4DV33w2nn548ft3rYN06mDQp3T4lSZIkSZIkaRDjPZR1rJNJAlKvHGxgP74BvCHGWN1aW3AJMJk/X44wAyzr3QZzbYzxU1Wekxjjb3oDYTcBLcf808nAP1dwiE7gFTHG31R7bkkaTFdPkVwmUCjFqmtzmUBXT5FJE467IqskSZLqXQhw6aXJdvgwXHklfPKTg9d95SvJBvCv/wrvehdkxvMk4ZIkSZIkSZJGSrXvTC4LITxa7VaLY4QQumr1P7qGHgQujTG+JsZ4uNriGGMXyQxV11dZehh4Z4zxXdWe85hz/wR4HlDtGg/3AM/rrZekmmtuyFEsVx/IAiiWI80N5o3Hm2KpzKHDBUpD/LmRJEl1bsIE+Ld/S2bP2rcPzjuvsrp3vxuy2SSUdfPN6fYoSZIkSZIkSX1U85frQLLcX3aI5zq6ltRQj1Hrv7RuB/4GWAQ8B3gm0FRB3aPANuAG4OsxxiMn0kRvmOtNIYQbgH8CXsbA35c/ARuA/y/GeN+JnLf33D8PIZxJsjzhPwBzjjN8N/Bp4N9jjD0nem5JGkg2E5g9uYXdB6pfwnDO5BaXLhwnjhRLbNq5n3Xte9lzsJNcJlAsR+ZMbuGyRTNZ0jaNxtxQb1kkSVLdOvVUuPXW5PGtt8KFF0LXIJ/hihHOPz95/Oxnwze+Aaedlm6fkiRJkiRJksa9akJZIzn9RM3/wh5jfBTY2LsRQsgCs4CnAKcCrSQhrSLQAfwBuBf4eYyxmEI/PwZeHkI4CVgIzAZOAkrAQ8DdwPYYY6HG5+0BrgOuCyHMBp5N8r//cSQBtPuB22OMe2p5Xkk6nlWLZrJm4y66ekoV1zQ3ZFm1aFaKXale3Lmvg0uv306hVP7vn5Gjy13ec6CTNRt38S/fvYsbV5zLvBmtI9mqJElK0/OfD52dSehq3Tp461sHr7n9dpg5M3n8pjclM3A1N6fbpyRJkiRJkqRxqdqZssasGGOJZGm+apfzq3UffwRu6t2G+9x7AMNXkkbckrZp/Mt37yLJpVYmn81wYdvU9JpSXdixr4OL12+luzDwz0YS1CqxfP1WNqxcaDBLkqSxLgS4/PJk6+qCd74TPve5wes+//lkA/jUp5L6MKbf+pAkSZIkSZI0jCoJZW1nZGfJkiSNM425LDeuOJflg4RvjmrKJ+Ndrm5sO1Isccn12yv6mQDoLiTjt61e7M+GJEnjRXMzfPazyXbfffDqV8PPfjZ43T/8Q7I1N8PmzcksXJIkSZIkSZJ0AgYNZcUYFw5HI5IkHWvejFY2rFzIJX2WqTtWc0OWfDagGC8dAAAgAElEQVTjMnXjxKad+ymUylXVFEplNu98gKXzp6fUlSRJqltPexrcdlvy+Oab4YILoDzIvURXF7zgBcnj886Dr34VTj013T4lSZIkSZIkjUmZkW5AkqSBzJvRyrbVi1m7rI25U1oIAfLZQAgwd8pE1i5rY9vqxQayxol17Xv7DecdT1dPiXXt96bUkSRJGjVe+lIolZLtox+trObHP4YZM5IlDd/+djh8ON0eJUmSJKlCxVKZQ4cLlMoudiRJUj2rZPlCSZJGTGMuy9L501k6fzqlcqSrp0hzQ45sJox0axpGpXJkz8HOIdXuPthJqRz9mZEkSZDJwBVXJNuhQ3D55fDlLw9ed911yQZw/fVw6aVJWEuSJEmShsmRYolNO/ezrn0vew52kssEiuXInMktXLZoJkvaptGYy450m5Ik6RjOlCVJGjWymcCkCXnDNeNQV0+R3BC/77lMoKunWOOOJEnSqDdpEnzpSxAj/PKXcMYZldWtWJGEu045BbZvT7dHSZIkSQLu3NfBgrVbWLNxF7sPdBIjFEqRGOGeA52s2biLBWu3sGNfx0i3KkmSjmEoS5Ik1b3mhhzFIU7FXSxHmhucHFSSJB3H3Llw111JQOu7362s5qGHYMGCZMas88+HAwfS7VGSJEnSuLRjXwcXr99KR3eBrp5Sv2O6ekp0dBdYvn6rwSxJkuqIoSxJklT3spnA7MktQ6qdM7nF2dUkSVLlXvGKJJxVLMJVV1VWc/PNMHVqEtC68kooFNLtUZIkSdK4cKRY4pLrt9Nd6D+M1Vd3IRl/pFjZeEmSlC5DWZIkaVRYtWgmzQ3ZqmqaG7KsWjQrpY4kSdKYls3Ce9+bBLQefhiWLaus7iMfgYaGJKC1YUO6PUqSJEka0zbt3E+hVK6qplAqs3nnAyl1JEmSqmEoS5IkjQpL2qaRz1Z365LPZriwbWpKHUmSpHHjCU+Ab30rCWjt2AFPfWpldRdfnISznvzkpE6SJEmSqrCufe+ASxYOpKunxLr2e1PqSJIkVcNQliRJGhUac1luXHEuTfnKZstqyifjG3PVza4lSZJ0XGeeCffdlwS0vva1ymr27YNnPSsJaC1dCo88km6PkiRJkka9Ujmy52DnkGp3H+ykVI417kiSJFXLUJYkSRo15s1oZcPKhbQ25QdcyrC5IUtrU54NKxcyb0brMHcoSZLGlde8Jgln9fTAe95TWc13vgMnn5wEtP7lX6BU3afeJUmSJI0PXT1FcpkwpNpcJtDVU6xxR5IkqVqGsiRJ0qgyb0Yr21YvZu2yNuZOaSEEyGcDIcDcKRNZu6yNbasXG8iSJEnDJ5+HD30oCWgdOAAXXFBZ3Qc+ALlcEtD6zndSbVGSJEnS6NLckKM4xNmuiuVIc0Ouxh1JkqRqeTWWJEmjTmMuy9L501k6fzqlcqSrp0hzQ47sED85JkmSVDOTJ8Pmzcnj226Dl788CWoNZunS5OvcufDtb8Ppp6fXoyRJkqS6l80EZk9uYfeB6pcwnDO5xfdKJUmqA86UJUmSRrVsJjBpQt43GSRJUv05+2x44AEol+ELX6is5p574IwzktmzLr4Y/vjHVFuUJEmSVL9WLZpJc0O2qprmhiyrFs1KqSNJklQNQ1mSJEmSJElpCgEuuSRZ3vDwYXjHOyqr27ABWluT+o98JAl3SZIkSRo3lrRNI5+t7s+5+WyGC9umptSRJEmqhqEsSZIkSZKk4dLYCJ/4RBLQuv9+eMELKqu78krIZpOA1g9+kG6PkiRJkupCYy7LjSvOpSlf2WxZTflkfGOuutm1JElSOgxlSZIkSZIkjYTp0+GWW5KA1o9/DBMnVlb3spcl4az582Hv3nR7lCRJkjSi5s1oZcPKhbQ25QdcyrC5IUtrU54NKxcyb0brMHcoSZIGYihLkiRJkiRppD3veXDoULJE4bp1ldXceSfMmpUEtFasgK6udHuUJEmSNCLmzWhl2+rFrF3WxtwpLYQA+WwgBJg7ZSJrl7WxbfViA1mSJNWZ3Eg3IEka+4qlMo8WSjQ35Mhmwki3I0mSJNWvEOCyy5Lt0UfhH/8R1q8fvO6GG5IN4Lrr4K1vTY4lSZIkaUxozGVZOn86S+dPp1SOdPUUfc9dkqQ650xZkqRUHCmW2HjH/Zx/7S3MXrOZs66+mVmrN/Gya29h4x33c6RYGukWJUmSpPr2uMfBZz6TLG94331wzjmV1b3tbZDJJPU/+lG6PUqSJEkadtlMYNKEvIEsSZLqnKEsSVLN3bmvgwVrt7Bm4y52H+gkRiiUIjHCPQc6WbNxFwvWbmHHvo6RblWSJEkaHZ76VNi+PQlo/Z//A7kKJj/v7oYXvjCZMet5z4N9+1JvU5IkSZIkSVLCUJYkqaZ27Ovg4vVb6egu0NXT/2xYXT0lOroLLF+/1WCWJEmSVK3Fi6FQgFIJPvaxymp+8hN48pOTgNY//AMcPpxuj5IkSZIkSdI4ZyhLklQzR4olLrl+O92FypYm7C4k413KUJIkSRqCTAbe9a5k9qxDh+Dv/q6yuk9/GpqakoDW5z+f1EuSJEmSJEmqqdRDWSGEOSGEN4cQPhZC+EII4TshhE0hhPekfW5J0vDatHM/hVK5qppCqczmnQ+k1JEkSZI0TkycCF/8YhKwuuceeMYzKqt785uTcNfJJ8O2ben2KEmSJEmSJI0juTQOGkJoAFYAVwCnDTCs8zj1y4A3HrNrc4xxXe06lHSsYqlMOUZK5Ug2E0a6HY1i69r3Drhk4UC6ekqsa7+XpfOnp9SVJEmSNM7MmQO7diWPv/99ePnLB6955BFYuDB5vHgxfOlLMHVqej1KkjTMiqUyjxZKNDfkfA9UkiRJ0rCoeSgrhPAs4BskYayBXtkMNi/+T4CvAA29x3h2COHfY3Q+falWjhRLbNq5n3Xte9lzsJMr2kq8afUm5kxu4bJFM1nSNo3GXHak29QoUipH9hwcMG97XLsPdhoKlCRJktLwV3+VzJ5VKsGHPwyrVw9es2ULTJuWPP4f/wPWroWGhnT7lCQpBX3fA81lAsVy9D1QSZIkScOipssX9s5w9RMeC2TFYzYYPIyVDIrxAPBlHgt1TQNeUstepfHszn0dLFi7hTUbd7H7QCcxQowxWeXiQCdrNu5iwdot7NjXMdKtahTp6imSG2KoKpcJdPUUa9yRJEmSpP+WzcI//3MS0HrkEXjlKyur++hHobERQoCvfjXdHiVJqqH+3gMtlHwPVJIkSdLwqVkoK4RwDvAlYELvrshjwaw7ge8d87wSXzrmOABLatOpNL7t2NfBxeu30tFdGHCZua6eEh3dBZav3+qbEqpYc0OOYnloExoWy5HmhlRW1JUkSZLU1+MfD9/8ZhLQ2rkTTjutsrrXvS4JZ82YAXfemW6PkiSdAN8DlSRJklQPahLKCiHkgK8CTTwWxuoBrgYmxxjPijH+dZWH/RHw4NFTAC+tRa/SeHakWOKS67fTXej/jYi+ugvJ+CPFysZrfMtmArMntwypds7kFpculCRJkkbCM58Je/cmAa1vfKOymvvvh/nzk4DWRRfBww+n26MkSVXwPVBJkiRJ9aJWM2W9mWTJwqOBrEPAi2OM748xPjKUA8YYy8AtPLaE4RkhhKH9tV8SAJt27qdQKldVUyiV2bzzgZQ60lizatFMmhuyVdU0N2RZtWhWSh1JkiRJqtirXpWEs3p6YPXqymq+9z144hOTgNb73gdFlyWXJI0s3wOVJEmSVC9qFcp6C3++XOFbYow/rcFx7+jz/PQaHFMat9a17x1wuu6BdPWUWNd+b0odaaxZ0jaNfLa6S0s+m+HCtqkpdSRJkiSpavk8fPCDSUDr4EG48MLK6q6+OqkNATZuTLdHSZIG4HugkiRJkurFCYeyQgiTgTOP2XV7jPFrJ3rcXnf3eT67RseVxp1SObLnYOeQancf7KRUjjXuSGNRYy7LjSvOpSlf2WxZTflkfGOuutm1JEmSJA2TU06BTZuSgNZtt8HUCj9Q8Td/k4Sz5syBu/u+vSNJUjp8D1SSJElSPanFTFkLeGyJwQh8owbHPOoPxxwX4PE1PLY0rnT1FMllwuAD+5HLBLp6XIJClZk3o5UNKxfS2pQfcCnD5oYsrU15NqxcyLwZrcPcoSRJkqQhOess2L8/CWj9x39UVrNnDzz96UlA67WvhY6OdHuUJI1rvgcqSZIkqZ7UIpQ1uffr0Vc6P6vBMY/6Y5/nE2t4bGlcaW7IURziJ72K5UhzQ67GHWksmzejlW2rF7N2WRtzp7QQAuSzgRBg7pSJrF3WxrbViw1kSZIkSSkolsocOlxId7aP178+CWcdPgz/+I+V1Xz96/D4xycBrWuugXI5vf4kSWNCtdc03wNV2oblPkuSJEljRi1eYTyxz/OHa3DMoyb0ee67ddIQZTOB2ZNb2H2g+um750xuITvET5hp/GrMZVk6fzpL50+nVI509RRpbsj5syRJkiSl4EixxKad+1nXvpc9BzvJZQLFcmTO5BYuWzSTJW3T0lk2vLERPv7xZPv97+Fv/xba2weve897kg1g82a44ILa9yZJGpVO5Jrme6BKw4jdZ0mSJGnUq8VMWd19njfW4JhHndz79egroVoGvqRxZ9WimQMuJzeQ5oYsqxbNSqkjjRfZTGDShLxvbEmSJEkpuHNfBwvWbmHNxl3sPtBJjFAoRWKEew50smbjLhas3cKOfSkvHfikJ8EPf5jMoPVf/wUnnVRZ3YUXJrNnPetZsHdvuj1KkupaLa5pvgeqWqqb+yxJkiSNSrUIZT3Y5/mUGhzzqGf1eW4oSzoBS9qmkc9W9599PpvhwrapKXUkSZIkSToRO/Z1cPH6rXR0F+jqKfU7pqunREd3geXrtw7fHwyf+1zo6EiWKPzMZyqr2bEDZs1KAlpvfCN0Vj/LiSRp9KrVNc33QFUrdXufJUmSpFGjFqGs3/d+PbqA9tk1OOZRL+nz/K4aHlsadxpzWW5ccS5N+co+KdaUT8Y79bIkSZIk1Z8jxRKXXL+d7kL/fyTsq7uQjD9SrGx8TYQAK1cms2c9+ihcdllldV/4AkycmNT/278l9ZKkMauW1zTfA1UtjIr7LEmSJNW9WoSytgFHeh8HYFkNjkkI4UzghTwW9vp9jHFPLY4tjWfzZrSyYeVCWpvyA07j3dyQpbUpz4aVC5k3o3WYO5QkSZIkVWLTzv0USuWqagqlMpt3PpBSR4NoaoJ165KA1a9/DeeeW1ndO98JmQxMmADt7Wl2KEkaIbW+pvkeqE7UqLvPkiRJUl064VBWjPEw8COSQBbA00MIf3UixwwhZIBPHH1KEsz6PydyTEmPmTejlW2rF7N2WRtzp7QQAoQQCAHmTpnI2mVtbFu92DcjJEmSJKmOrWvfO+BSOgPp6imxrv3elDqqwlOeAtu2JQGtLVsgnx+85sgReNGLktmznvMc+O1v0+9TkjQs0rim9fceaD7re6CqzKi+z9K4UCyVOXS4QKnsjLKSJNWzXI2OcwPwUpLwVAD+PYRwdozxwBCPdx2w6JjjHd0nqUYac1mWzp/O0vnTKZUjt9zSzr3LF5HNhMGLJUmSJEkjqlSO7DnYOaTa3Qc7KZVj/bz+e/GLoacnCWh98pPJzFiD2bo1CXYBrFoFH/tYMhOXJGnUSfOa1vc90K6eIs0Nufq5Bqoujan7LI0pR4olNu3cz7r2vew52EkuEyiWI3Mmt3DZopksaZvmUqySJNWZWixfSIxxA7Dj6FNgOnBLCOGZ1RwnhPCUEML3gct4LJAVgZtijLfXoldJfymbCWRC8IWiJEmSJI0SXT1FckN8DZfLBLp6ijXuqAZCgHe8IwlnHToEb3hDZXXr1sHjHpfUf/azSb0kadQYrmtaNhOYNCHve6Aa1Ji8z9Kod+e+Dhas3cKajbvYfaCTGKFQisQI9xzoZM3GXSxYu4Ud+zpGulVJknSMmoSyer0VKPQ+jsAc4GchhOtDCC8JITy+v6IQwskhhL8JIdwI3ANcwGOzYwH8EXhbDfuUJEmSJEka1ZobchSHuFRJsRxpbqjV5OkpmTgRbrwxCVjt3g1tbZXVrVwJmQw8/vHw05+m26MkqSbG/DVNo44/k6o3O/Z1cPH6rXR0FwZcVrOrp0RHd4Hl67cazJIkqY7ULJQVY/wJ8GYeC1RFIA9cAtwEPMSfL0d4QQihAzgIfAP4O6CBx2bHCkAZeEOMcW+t+pQkSZIkSRrtspnA7MktQ6qdM7lldM0SMns2/PznSUDr+9+vrKajA5773GT2rMWLYf/+dHuUJA3ZuLqmaVTwZ1L15EixxCXXb6e70H8Yq6/uQjL+SLGy8ZIkKV21nCmLGOOXgBXA4aO7SMJVx270fm0BJvX5t3hMTTfwuhjjf9ayR0mSJEmSpLFg1aKZNDdkq6ppbsiyatGslDoaBkuWJOGsYhE+9KHKav7v/4UnPSkJaF1xBfT0pNujJKlq4/Kaprrmz6Tqxaad+ymUylXVFEplNu98IKWOJElSNWoaygKIMX4BeA7wc/581qxKtqPhrF3A82OMX691f5IkSZIkSWPBkrZp5LPVvbWTz2a4sG1qSh0No2wW3vOeJKD1hz/Aq19dWd3HPw6NjUlA60tfSrdHSVLFxvU1TXXJn0nVi3XtewdcsnAgXT0l1rXfm1JHkiSpGjUPZQHEGH8eY5wP/BWwBSjwlzNm9d0isB1YDsyLMd6eRm+SJEmSJEljQWMuy40rzqUpX9ksDk35ZHxjrrpZH+peayt8/etJQGvXLphV4QwVr399Es560pPgdt+GkqSR5DVN9cafSdWDUjmy52DnkGp3H+ykVI417kiSJFUrlVDWUTHGzTHGlwKtwGLg3cCHgc8B/wF8AlgDvBo4Jca4MMb49RijdwmSJEmSJEmDmDejlQ0rF9LalB9wiZ3mhiytTXk2rFzIvBmtw9zhMHvGM2DPniSg9c1vVlazfz+cdVYS0Hr5y+Ghh9LtUZLUL69pqjf+TGqkdfUUyWXC4AP7kcsEunqKNe5IkiRVKzccJ4kxHgZ+2LtJkiRJkiSpRubNaGXb6sVs3vkA69rvZffBTnKZQLEcmTN5IqsWzeTCtqnjb+aGV74yCWcVi3DVVXD11YPXfP/7cMopyeM1a+D974fcsLx9JknCa5rqjz+TGknNDTmKQ5ztqliONDd4HytJ0kjzaixJkiRJkjTKNeayLJ0/naXzp1MqR7p6ijQ35MgO8ZP1Y0oul4SyrroqmQXrjW+E//zPwes++MFkg2TWrVe+Mt0+JUmA1zTVH38mNVKymcDsyS3sPlD9EoZzJrf4MypJUh1IdflCSZIkSZIkDa9sJjBpQt4/wvTniU+E730vmUHrZz+DJz2psrpXvSpZ3nDWLPjFL9LtUZL037ymqd74M6nhtmrRzAGXzxxIc0OWVYtmpdSRJEmqhqEsSZIkSZIkjT/Pfjb87ndJQOuLX6ysZu9eeOYzk4DWq18NHR3p9ihJkqRxbUnbNPLZ6v6cm89muLBtakodSZKkahjKkiRJkiRJ0vj2d3+XhLOOHIErrqis5pvfhMc/PglofehDUCql26MkSZLGncZclhtXnEtTvrLZspryyfjGXHWza0mSpHQYypIkSZIkSZIAGhrgox9NAlq//z28+MWV1a1eDblcEtDatCndHiVJkjSuzJvRyoaVC2ltyg+4lGFzQ5bWpjwbVi5k3ozWYe5QkiQNJDfQP4QQzh3ORioRY9w+0j1IkiRJkiRpHJg2DbZsSR5v3QpLlsAf/jB43V/9VfL1mc+Eb30LZs9Or0dJkiSNC/NmtLJt9WI273yAde33svtgJ7lMoFiOzJk8kVWLZnJh21RnyJIkqc4MGMoCtgJxuBqpQOT4/UqSJEmSJEm1t3AhPPJIMoPW5z4HK1cOXrNrF8yZkzx+wxvgU5+CiRPT7VOSJEljVmMuy9L501k6fzqlcqSrp0hzQ45sJox0a5IkaQCDLV8Y6myTJEmSJEmSRkYI8Pd/n4SzHn0ULr+8srr/+A+YNCmp/8QnknpJkiRpiLKZwKQJeQNZkiTVucFCWbFONkmSJEmSJKl+NDXBpz+dBKx+8xt4znMqq/vHf4RMBhoa4Ic/TLdHSZIkSZIkjZjRMlOWJEmSJEmSVJ+e/GT4yU+SgNYPfwiNjYPXFArw4hcns2ctWJAEuyRJkiRJkjRm5I7zb2cMWxeSJEmSJEnSWLBoERw+nAS0rrsO3vGOwWu2b4enPjV5/Ja3wLXXJjNxSZIkSZIkadQaMJQVY7xnOBuRJEmSJEmSxowQ4O1vT7bOTnjb2+ALXxi87jOfSTaAf/93WLkyOZYkSZIkSZJGlcGWL5QkSZIkSZJ0Ilpa4IYbktmz9uyBefMqq7vsMshk4KSTkuURJUmSJEmSNGoYypIkSZIkSZKGy6xZcOedSUBr8+bKag4dguc9L5kxa9Ei+P3vU21RkiRJkiRJJ85QliRJkiRJkjQSLrggCWeVSnDNNZXV3HILTJ+eBLTe9S44ciTdHiVJkiRJkjQkhrIkSZKkUaRYKnPocIFSOY50K5IkqVYyGbjyyiSg1dEBr31tZXXXXgsTJiQBrS9+Md0eJUmSJEmSVBVDWZIkSVKdO1IssfGO+zn/2luYvWYzZ119M7NWb+Jl197Cxjvu50ixNNItSpKkWjnpJNiwIQlo/eIXMGdOZXVveEMSzpo2DX72s3R7lCRJkiRJ0qAMZUmSJEl17M59HSxYu4U1G3ex+0AnMUKhFIkR7jnQyZqNu1iwdgs79nWMdKuSJKnWnv50uOeeJKC1cWNlNQ88AGefnQS0liyBBx9Mt0dJkiRJkiT1y1CWJEmSVKd27Ovg4vVb6egu0NXT/2xYXT0lOroLLF+/1WCWJElj2dKlSTirUID3v7+yms2bYfLkJKC1enVSK0mSJEmSpGGRWigrhNASQnhtCOETIYRbQwi/DCEcCCF0hRAeHcLWlVavkiRJUr05UixxyfXb6S5UtjRhdyEZ71KGkiSNcbkcfOADSUDrwQfhFa+orO5DH4KGhiSg9c1vptqiJEmSJEmSUghlhRBOCiF8HLgf+ArwNuC5wBzgFKAJmDDETZIkSRoXNu3cT6FUrqqmUCqzeecDKXUkSZLqzhOfCN/9bhLQuuMOOPXUyupe/eoknHXaabBrV7o9SpIkSZIkjVM1DWWFEM4G7gDeAUwCwjH/HE9gkyRJksaVde17B1yycCBdPSXWtd+bUkeSJKmuPetZsG9fEtD68pcrq7nvPmhrSwJar3wl/OEP6fYoSRoXiqUyhw4XKJX9844kSZLGt5qFskIIs4GbgaeQhLGOBqoCfx7O4ph9YYB/7ztGkiRJGjdK5cieg51Dqt19sNM3viVJGu9e97oknHXkCLz73ZXVfOtb8IQnJAGtD34QSi6JLEmq3JFiiY133M/5197C7DWbOevqm5m1ehMvu/YWNt5xP0eKXlckSZI0/tQklBVCyADfAk7q3XU0jLUb+Ffg7fx5uOp24HLgPcDHgHag+5gxASj01q7q3S6vRa+SJElSvevqKZLLDO2zCblMoKunWOOOJEnSqNTQAB/5SBLQ2r8fXvKSyure+17I5ZKA1ve/n26PkqRR7859HSxYu4U1G3ex+0AnMUKhFIkR7jnQyZqNu1iwdgs79nWMdKuSJEnSsKrVTFmvAZ7BY2EsSAJXT48xXhlj/FSf8b+KMf57jPHDMcZ3xxhfDEwlWfbwwd4xeeAy4Dcxxs/EGD9To14lSZKkutbckKM4xNmuiuVIc0Ouxh1JkqRRb+pUuPnmJKC1dSucfHJldS9/eRLOeuYzadq3L90eJUmjzo59HVy8fisd3QW6evqfDaurp0RHd4Hl67cazJIkSdK4UqtQ1tt6vx5dtvBjvYGriv+SFGPsjDFeB7QBP+zdPRH4TgjhRTXqU5IkSap72Uxg9uSWIdXOmdxCdoizbEmSpHFiwQJ46CEol+Hzn6+s5he/YMEb3pAEtF7/evjTn9LtUZJU944US1xy/Xa6C5UtTdhdSMa7lKEkSZLGixMOZYUQHgecQxLGAugAPjDU48UYHwReDmzt3ZUHvhpCaD2BNiVJkqRRZdWimTQ3ZKuqaW7IsmrRrJQ6kiRJY04IsGJFMntWdze89a2V1X3pSzBpUlL/8Y8n4S5J0rizaed+CqXqrgGFUpnNOx9IqSNJkiSpvtRipqwFwNH1USLwrRjjoydywBhjN7ACKPQe8xTg3SdyTEmSJGk0WdI2jXy2utv1fDbDhW1TU+pIqk6xVObQ4QKlIS7FKUkaZhMmwKc+lQS0fvtbeO5zK6u74grIZiGXgy1b0u1RklRX1rXvHXDJwoF09ZRY135vSh1JkiRJ9aUWoaxTe78eXSPlJxXUNA42IMb4S+A7vccNJCEtSZIkaVxozGW5ccW5NOUrmy2rKZ+Mb8xVN7uWVEtHiiU23nE/5197C7PXbOasq29m1upNvOzaW9h4x/0uUyJJo8WMGfBf/5UEtNrboalp8JpSCV7ykmT2rHPOgV//Ou0uJUkjqFSO7DnYOaTa3Qc7/fCGJEmSxoVahLKe0Of5QB9xOHYO2wkVHvv7xzyeHEI4s+KuJEmSpFFu3oxWNqxcSGtTfsClDJsbsrQ25dmwciHzZrjit0bOnfs6WLB2C2s27mL3gU5ihEIpEiPcc6CTNRt3sWDtFnbs6xjpViVJ1XjhC+HRR6FcZs/b315ZzW23wdOelgS0Vq5M6iVJY0pXT5FcJgw+sB+5TKCrp1jjjiRJkqT6U4tQVnOf54cGGHfsRyYq/WvRr/o8f2aFdZIkSdKYMG9GK9tWL2btsjbmTmkhBMhnAyHA3CkTWbusjW2rFxvI0ojasa+Di9dvpaO7MODyJV09JTq6Cyxfv9VgliSNRiHwu2XLktmzOjthRYWT2n/2s9DcnAS01q1L6iVJo15zQ47iEL33xr4AACAASURBVGe7KpYjzQ25GnckSZIk1Z9a3PV2VXjMPwETSZYinFHhsY8GvI7e2U+rrjVJkiRp9GvMZVk6fzpL50+nVI509RRpbsiRHeKnkqVaOlIsccn12+kuVLY0YXchGb9t9WKX25Sk0aq5GT7/+WT71a/gVa+CO+4YvO7yy5Nt4kTYvBme97z0e5UkpSKbCcye3MLuA9UvYThncouvZyVJkjQu1GKmrD/0eT5pgHEHjnk8OYRwUgXHfmKf540VdyVJkiSNQdlMYNKEvG9gq25s2rmfQqk8+MBjFEplNu98IKWOJEnD6rTT4Pbbkxmw/vf/rqzmT3+C885LZs964Qvhd79Lt0dJUipWLZpJc0N1H7RobsiyatGslDqSJEmS6kstQlm7+zx/0gDjdpLMkkXv1/MqOPZzjhkP8MfqWpMkSZIkpWld+94BlywcSFdPiXXt96bUkSRpxLzsZUk4q1SCj3ykspof/QhOPTUJaL3znXDkSLo9SpJqZknbNPLZ6v7MlM9muLBtakodSZIkSfWlFqGsX/Z+PbrE4DMGGHdHn3ErjnfQEEJj75hjFyW/fygNSpIkSZJqr1SO7DlY/XIlALsPdlIqx8EHSpJGn0wG3v3uJKDV0QEXX1xZ3b/9G0yYkAS0brwxqZck1a3GXJYbV5xLU76y2bKa8sl4lzGXJEnSeHHCoawYYwdwN4/NZnX2AEO/zWMBqwAsDSG85jiHXgc89dhTAT8eeqeSJEmSpFrq6imSG+JSmrlMoKunWOOOJEl156ST4CtfSQJWd90Fc+dWVnfppUm4a8oUuO22VFuUJA3dvBmtbFi5kNam/IBLGTY3ZGltyrNh5ULmzWgd5g4lSZKkkVOLmbIAftj7NQDnhRAm9B0QY/wtcOvRp71jvxJC+GwI4UUhhKeEEGaGEF4dQvgv4JJjxkXghzHGh2vUryRJkiTpBDU35CgOcbarYjnS3JCrcUeSpLp2xhnwy18mAa1vf7uymoMH4ZxzktmzLrggeS5JqivzZrSybfVi1i5rY+6UFkKAfDYQAsydMpG1y9rYtnqxgSxJkiSNO7V6B/w/gctJwlONwMuA7/Qz7n8CP+19HElCYSvofynDo2Gso2OvqlGvkiRJkqQayGYCsye3sPtA9UsYzpncQnaIs2xJksaAv/7rJJxVKsEHPwgf+MDgNTfdlMycBfBP/wRXXQX5fKptSpIq05jLsnT+dJbOn06pHOnqKdLckPOeX5IkSeNarWbKuhl4mCRIFYBV/Q2KMW4HPsRjSx3GY2r6bsd+3PpDMcZbkSRJkiTVlVWLZg64TMlAmhuyrFo0K6WOJEmjSjYL739/EtB66KEkrFWJa66BhoZkBq2vfz3dHiVJVclmApMm5A1kSZIkadyrSSgrxlgC/hp4de/2meOMfS/wQaDMY+Gr/rajd+sfiDG+rxZ9SpIkSWNJsVTm0OECpSEuHyfVwpK2aeSz1b20zGczXNg2NaWOJEmj1sknJ8saxgh33glPfnJlda99bRLOetrTYOfOdHuUJEmSJEmqUK2WLyTG+JMqxr4vhPBN4D3ABcBJfYb8CfjfJDNk7ahVj5IkSdJod6RYYtPO/axr38ueg53kMoFiOTJncguXLZrJkrZpNOaqm7VIOhGNuSw3rjiX5eu30l0oDTq+KZ+M9+dUknRc8+bBb36TPN6wAS6+ePCaX/8azjwzebxsGXzuc/CEJ6TWoiRJkiRJ0vHUavnCqsUYfx5jvBg4BZgLPB9YBDwDODnG+FoDWZIkSdJj7tzXwYK1W1izcRe7D3QSIxRKkRjhngOdrNm4iwVrt7BjX8dIt6pxZt6MVjasXEhrU37ApQybG7K0NuXZsHIh82a0DnOHkqRRbfnyZPasnh648srKajZuTGbeCgGuvhpKgweHJUmSJEmSamnEQllHxRiLMcY9Mcb/ijH+KMZ4d4yxONJ9SZIkSfVkx74OLl6/lY7uAl09/f9RsaunREd3geXrtxrM0rCbN6OVbasXs3ZZG3OntBAC5LOBEGDulImsXdbGttWLDWRJkoYun4drrkkCWg88AOefX1nd+94HuVwS0Pre99LtUZIkSZIkqVfNli+UJEmSlI4jxRKXXL+9oqXhALoLyfhtqxe7RJyGVWMuy9L501k6fzqlcqSrp0hzQ45sJox0a5KksWbKFLjppuTx9u3w8pfDgw8OXnfRRcnXM85IZtOaOze9HiVJkiRJ0rg24jNlSZIkSTq+TTv3UyiVq6oplMps3vlASh1Jg8tmApMm5A1kSZLSd+65cPAglMtw/fWV1dx9N5x+ejJ71t/+LRw6lG6PkiRJkiRp3DGUJUmSJNW5de17B1yycCBdPSXWtd+bUkeSJEl1KAR44xuT5Q27u+Ftb6us7itfgZNOSuo/+tEk3CVJkiRJknSC6iKUFUI4NYSwPITw9hDCihDC80MIfpxakqRRqlgqc+hwgVI5jnQr0qhXKkf2HOwcUu3ug53+d6hRz2uKJGlIJkyAT34yCWjt2wfnnVdZ3bvfDdksZDJw883p9ihJGnV8fSJJktLifcbYlKvVgUIITzjmaYwx/qGCmqcAnwKW9PPPD4QQ/jnGeGOtepQkSek5Uiyxaed+1rXvZc/BTnKZQLEcmTO5hcsWzWRJ2zQac9mRblMadbp6iuQygUKp+hdiuUygq6fIpAn5FDqT0uM1RZJUU6eeCrfemjy+9Va48ELo6jp+TYxw/vnJ42c/G77xDTjttHT7lCTVJV+fSJKktHifMfbVZKasEMILgQeP2b5eQc0s4KckgazQzzYNuD6EcF0tepQkSem5c18HC9ZuYc3GXew+0EmMUChFYoR7DnSyZuMuFqzdwo59HSPdqjTqNDfkKA7xkzHFcqS5oWafw5CGhdcUSVKqnv986OxMlij89Kcrq7n9dpg5M1ne8O//fvBAlyRpzPD1iSRJSov3GeNDrZYvfBWPhakgmf1qQL1LE34VmNpbEwfYAnB5COFtNepTkiTV2I59HVy8fisd3QW6ekr9junqKdHRXWD5+q3ePEpVymYCsye3DKl2zuQWshlXBdfo4TVFkjRsQoDLL09mxOrshDe/ubK6z30OWlqS+v/1v5J6SdKY5OsTSZKUFu8zxo9ahbJeTBKiAugCNg0y/tXAWfx5+Cr01h7hsXDX0X+7OoQwuUa9SpKkGjlSLHHJ9dvpLvR/w9hXdyEZf6RY2XhJiVWLZtLcUN0Uxc0NWVYtmpVSR1LteU2RJI2Y5mb47GeTgNWvfgVnnVVZ3VvfCplMEtI6ujyiJGlM8PWJJElKi/cZ48sJh7JCCJOA03ufRuD/xhgLg5S9o8/zu4AFMcZJQDPwSuCRY/59InDZifYqSZJqa9PO/RRK5apqCqUym3c+kFJH0ti0pG0a+Wx1t+75bIYL26am1JFUe15TJEl14WlPg9tuSwJaP/hBEroaTFcXvOAFyexZz38+3H9/+n1KklLl6xNJkpQW7zPGl1rMlDWXx2a2AvjZ8QaHEJ4CPIfHZsE6DCyJMf4/gJjYCCznsaUNA/C6GvQqSZJqaF373gGnVR1IV0+Jde33ptSRNDY15rLcuOJcmvKVzZbVlE/GN+aqm11LGkleUyRJdeelL4VSKdk++tHKan78Y5gxIwlovf3tcPhwuj1KklLh6xNp5BVLZQ4dLlAqu1y0pLHF+4zxpRahrKf1fj0azPrFIONfdszjCGyIMf6276AY4xbgR8ccd3YIYcqJNCpJkmqnVI7sOdg5pNrdBzt9MS1Vad6MVjasXEhrU37ApQybG7K0NuXZsHIh82a0DnOH0tB5TZEk1bVMBq64Ipk9649/hNdV+NnR666DpqYkoHXDDUm9JKnu+fpEGjlHiiU23nE/5197C7PXbOasq29m1upNvOzaW9h4x/0u3SVp1PM+Y/ypRShrcp/nDw4yflHv16Nhq68dZ+z3+jyfV2FPkiQpZV09RXKZMPjAfuQyga6eYo07ksa+eTNa2bZ6MWuXtTF3SgshQD4bCAHmTpnI2mVtbFu92ECWRh2vKZKkUWPSJPjyl5OA1S9/CWecUVndihVJuOuUU2D79nR7lCSdEF+fSCPjzn0dLFi7hTUbd7H7QCcxQqEUiRHuOdDJmo27WLB2Czv2dYx0q5I0ZN5njD+5GhzjcX2eHxpk/Hn8+dKF7ccZu6vP86dU1ZkkSUpNc0OO4hAT+cVypLmhFrch0vjTmMuydP50ls6fTqkc6eop0tyQIzvEF3JSPfCaIkkalebOhbvuSh5/73tw0UWD1zz0ECxYkDx+6Uvhi1+EKS4OIEn1xNcn0vDbsa+Di9dvpbsw8ExYyVJfJZav3+os8ZJGLe8zxp9azJTV97s+4DFDCNOBU3ufRuC2GGPPcY794DFjASYOqUNJklRz2Uxg9uSWIdXOmdxigESqgWwmMGlC3v+eNOp5TZEkjXqveEUye1axCFddVVnNzTfD1KnJ8ob/9E9QKKTboySpIr4+kYbXkWKJS67fftxA1rG6C8l4lzKUNBp5nzH+1CKU1XfBy+PFks/r8/zHgxy779V0QkUdSZKkYbFq0UyaG7JV1TQ3ZFm1aFZKHUmSRiuvKZKkMSGbhfe+NwloPfwwLFtWWd2HPwwNDUlA62tfS7dHSdKgfH0iDZ9NO/dTKJWrqimUymze+UBKHUlSurzPGF9qEcr6Q5/nx/tJeEnv16PxvcFCWX0DXt2VNiVJktK3pG0a+Wx1txP5bIYL26am1JEkabTymiJJGnOe8AT41reSgNaOHfDUp1ZWt3x5Es56ylOSOknSsPP1iTR81rXv7V2asHJdPSXWtd+bUkeSlC7vM8aXWoSy7u79enSJwRf2NyiEkAVeccy4MoOHsp54tLz36x+H2KMkSUpBYy7LjSvOpSlfWaK/KZ+Mb8xV9wkASdLY5zVFkjSmnXkm3HdfEtCqdCas3/4WnvWsJKC1dCk88ki6PUqS/puvT6ThUSpH9hzsuyhTZXYf7KRUjoMPlKQ6433G+FKLUNYuoKf3cQCWhRD6i+i9Cv5/9u49Pq66zv/4+ztnZtIwaQm3tDVEcdOLoCFEsS3qSrQituDSesGWn1qta6Wy6uIVTV1RiMqyCt422tVqRbQKa7ywKSBdA97aCkJNdekNlFTbBoFQMqSZOWe+vz9OS9vYNGcmc5KZM6/n4zGPzLTnc+Yz3/nOOWfmfM73q7ojHt9vrX1qlHW/YNjjPxeWIgAACEtzQ63WrZin2urEiMOtppKOaqsTWrdinpobjjfTMQCgkrFPAQBUhEsv9YuzMhnpox8NFvPjH0unnOIXaH3yk5KX32gSAID88f0ECF864yoeM6MveAzxmFE64xY5IwAYHxxnVI4xF2VZaw9IWi+/IMtKqpb0Q2PMMwVYxpjnSfr8wf8/tNwtAVb/wmGPGYcSAIAS1NxQq01t89W+uEmzp9bIGCnhGBkjzZ46We2Lm7SpbT4HjQCAUZXzPsX1ctp/IMuVugCAYBIJ6dOf9gu09u2TLrwwWNzVV0vxuF+g9eMfh5pi1LCvBpCv8fh+wrYJlSyVjMstsO+7OatUMl7kjABg/JTz76AIrlh7qq9KuuTgfStprqQ/G2Puk1+E9eKDz3Vorzooae3xVmiMScqfCvFQIdfj1lpGygIAoERVxR0taqnXopZ6eTmrdMZVKhmXU+CVTgCAylVO+5Qh11NXzx51dO/Sjr4BxWNGbs5qVl2NLm9t1MKm6QwtDgAYXV2ddPvt/v1775Uuukjq6xs9btEi/+/s2dKPfiQ973nh5Vim2FcDGKswvp+wbQJ8TsxoZl2Ntu/LfwrDWXU1Jfk7AQDko5x+B0VhijF9oay1d0j6ifziKR38WyXpPEnzdLgg69AoWTdaa0f7VeFVkqYcegpJG4uRKwAACJ8TM5oyKcFBIwBgzEp5n/JAb7/mtm/Qqs6t2r5vQNZKWc/KWmnbvgGt6tyque0btKW3f6JTBQCUk3PP9UfOyuWkb30rWMy2bdKZZ/qjZy1dKj35ZKgplgv21QCKrRjfT9g2AUdb2do44tRdI0klHa1snRFSRgAwMUr5d1AUrihFWQe9RdKhkbGsDo+KpWH3uyV9IsD63jzs8c/HkhwAAAAAAMWypbdfS1dvVP9gVumMd8xl0hlP/YNZLVm9kRMqAID8GSMtW+ZPb3jggPS+9wWLW7dOqq314//93/3irgrEvhpAKWLbBPy9hU3TlXDyO2WdcGJa0DQtpIwAACieohVlWWufkvQySZ+VtF9+cdaRt0FJ10taYK099pHmQcaYeklvOPTw4N/bipUrAAAAAACFGnI9LVuzWYPZ4361fcZg1l9+yA22PAAAf6eqSrrxRr9Aa/du6eUvDxb3kY9IjuMXaN15Z7g5lhD21QBKEdsm4Niq4o7WLp+j6kSw0bKqE/7yTPEJACgHxRwpS9baIWvtxyTVSTpf/mhXy+RPRXiatfYj1tpMgFXNlvQNSV87ePuctXZ7MXMFAAAAAKAQXT17lPXyG3Uk6+W0vmdvSBkBACpKfb10991+gdYvfiFNnhws7sIL/eKsF75QeuihcHOcYOyrAZQitk3AyJobarVuxTzVVidGnMowlXRUW53QuhXz1NxQO84ZAgBQmKIWZR1irc1aa39hrf2utfYma+3/WmsH84j/X2vtyiNuHw4jTwAAAAAA8tXRvWvEqUZGks546ujeGVJGAICK9bKXSfv3+1MUdnQEi7n/fqmx0S/Qesc7pHQ63BwnAPtqAKWIbRNwfM0NtdrUNl/ti5s0e2qNjJESjpEx0uypk9W+uEmb2uZTkAUAKCvxiU4AAAAAAIBy4eWsdvQNFBS7vW9AXs7KiZkiZwUAqHjGSJdf7t+eflq68kpp9erR49as8W+S9KUvSVdc4a+rjLGvBlCK2DYBwVTFHS1qqdeilnp5Oat0xlUqGaf/AwDKVigjZQEAAAAAEEXpjKt4gT8Gx2NG6Yxb5IwAABjmhBOkr33Nn97w4YelF784WNx73iPFYn78PfeEm2OI2FcDKEVsm4D8OTGjKZMSFGQBAMoaRVkAAAAAME5cL6f9B7LycnaiU0GBUsm43ALfPzdnlUoyYDUAYBydcYa0ebNfoPWzn0mOM3rM4KB0/vn+iFkvfanU2xt6msXEvhpAKWLbBAAAUJnG5SjOGFMtaYakUySdJCkhqdda+5vxeH4AAAAAmChDrqeunj3q6N6lHX0DiseM3JzVrLoaXd7aqIVN01UVD3CCFCXBiRnNrKvR9n35Tz0yq66GK3wBABPnVa+SXFfK5aQbb5Q+8IHRY379a+nZz/bvX3GF9B//IU2aFG6eY8S+GkApYtsEAABQmUIbKcsYc7IxZpUx5teS+iU9IGmDpFslfU/SlceJbTLGvO6I21lh5QkAAAAAYXmgt19z2zdoVedWbd83IGulrGdlrbRt34BWdW7V3PYN2tLbP9GpIg8rWxuVSuZXSJdKOlrZOiOkjAAAyEMsJr3//f7oWfv3S29+c7C4r3xFqq72R9D6xjf8+BLFvhpAKWLbBAAAUHmKXpRljIkZY66V9GdJn5Q0V/7IWGbY7XhOlF+8dcvB2+pi5wkAAAAAYdrS26+lqzeqfzCrdMY75jLpjKf+wayWrN5IYVYZWdg0XQknv6/TCSemBU3TQsoIAIACTZ4s3XSTX2C1bZv0/OcHi/vnf/aLu0491Z8escSwrwZQitg2AQAAVJ6iFmUZY6ZKulvSRyWldLj4yh5x0xF/j8la+0tJm3S4gOs8Y0xjMXMFAAAAgLAMuZ6Wrdmsweyxi7GGG8z6yw+5wZbHxKqKO1q7fI6qE8Gucq9O+MszTSUAoKTNmiVt3eoXaP30p8FiHntMmjvXHz3rggukvXvDzTEg9tUAShHbJgAAgMpTtKIsY0xK0npJL5VfSHWoCCvo6FjDHRod61AB1+uKkCYAAAAAhK6rZ4+yXi6vmKyX0/qe0jiRidE1N9Rq3Yp5qq1OjDgFSSrpqLY6oXUr5qm5oXacMwQAYAwuvtgvznJd6dprg8XcdZc0fbpfoPXhD0uZTLg5joJ9NYBSxLYJAACgshRzpKyvSzpHRxdjPSzpSknNkk7V4WKtIH4kKXvE4wuKlikAAAAqnuvltP9AVl7OBvr3fNZRSWiDY+vo3jXilIUjSWc8dXTvDCkjhKG5oVab2uarfXGTZk+tkTFSwjEyRpo9dbLaFzdpU9t8TqSgaNjmAhh3jiO1tfkFWo8/Lr3+9cHirr9eqqryC7S+971wczwO9tUAShHbJgAAgMoRL8ZKjDFzJL1Jh4uxrKQvS3q/tdY9YrnA67TWPmGM+bWk8w/+00uNMTFrbX6XmwMAAAAHDbmeunr2qKN7l3b0DSgeM3JzVjPqajTnjJO16eHHtOvR9DP/PquuRpe3Nmph0/RnpgsYaR3HWjaqaIPj83JWO/oGCord3jcgL2flxPIdaBgTpSruaFFLvRa11MvLWaUzrlLJOO8hioZtLoCScdJJ0q23+ve3bpUuuUR66KHR4y67zL+dfro/LeI554Sb5zDsqwGUIrZNAAAAlaEoRVmSPnbw76GCrG9Za99bhPXep8NFWZMkNUraUYT1AgAAoMI80Nuvt63ZrKyXe2YEo6znjzSyY9+Aduw7XERz6N+37RvQqs6t+uRP/qi1y+fISiOuY/iyUb2i9XjtWCltMJp0xlU8Zp5pl3zEY0bpjKspkxIhZIawOTHDe4eiYpsLoGS94AXSrl3+/VtukS69dPSY3bullhb//mtfK33zm9Ipp4SX4zGwrwZQitg2AQAARNeYpy80xiQkvUqHpyV8QlIxCrIk6YFhj59XpPUCAACggmzp7dfS1RvVP5gtaEq5/sGsLv3qb/Smr/3muOs4tOyS1Ru1pbe/GKmXlCDtGPU2CCKVjMstcGoxN2eVShbr2hkA5YxtLoCy8cY3+tMbZjLSxz42+vKSP2LWqaf60xt+4hOS644eAwAAAABAmRlzUZakeZJOOHjfSvqOtTZdhPVK0t4j1itJ04q0XgAAAFSIIdfTsjWbNZjNrxjr79bj5TTkBptJezDrP+eQO7bnLCX5tmMU2yAoJ2Y0s66moNhZdTVMVwGAbS6A8pRISO3tfoFWX5+0YEGwuE99yo81RursDDdHAAAAAADGUTGKsp598O+hMwd3F2Gdhzw57PHkIq4bAAAAFaCrZ4+yXrBiqmLKejmt79k7+oJlopB2jFob5GNla6NSSSevmFTS0crWGSFlBKCcsM0FUPZOO03q6vILtO69V5oW8Frb173OL86aNUv6v/8LN0cAAAAAAEJWjKKsumGP/1KEdR4yfNzqqiKuGwCA43K9nPYfyMorcAoqAKWho3tX3lMWFkM646mje+e4P29YCmnHqLVBPhY2TVfCye/rVsKJaUETgwMDYJsLIGJe9CJpzx6/QOvb3w4Ws2OHdNZZfoHWkiXSk8Ov3QUAAABKE+eWABwpXoR1JIY9zhZhnYecPOxxfxHXDQDA3xlyPXX17FFH9y7t6BtQPGbk5qxm1dXo8tZGLWyarqp4fiOfAJg4Xs5qR9/AhD3/9r4BeTlb9tPRjaUdo9IG+aqKO1q7fI6WrN4YaPqx6oS/PPsYAGxzAUTaW97i34aGpI9+VLrhhtFjvv99/yZJn/2s9KEPSbFiXGsMAAAAFAfnlgCMpBjfXh8d9vikIqzzkH84+PfQr4mPFXHdAAAc5YHefs1t36BVnVu1fd+ArJWynpW10rZ9A1rVuVVz2zdoSy81wkC5SGdcxSfwxHQ8ZpTODB/8tfyMpR2j0gaFaG6o1boV81RbnRhxKsNU0lFtdULrVsxTc0PtOGcIoBSxzQVQEaqqpM9/3h896y9/kVpbg8VddZXkOP4IWrffHmqKAAAAQBCcWwJwPMUsyjo0/t4LirDOQ14+7PHuIq4bAIBnbOnt19LVG9U/mB1xqph0xlP/YFZLVm/k4BkoE6lkXO4EDhPt5qxSyWIMTjuxxtKOUWmDQjU31GpT23y1L27S7Kk1MkZKOEbGSLOnTlb74iZtaptPQRaAZ7DNBVBxnvUs6ec/9wu0fvUr6cQTg8UtWOAXZ51zjrRrV7g5AgAAAMfAuSUAoylGUdYDwx6/ogjrlDFmiqTX6nCx1wFJvy3GugEAONKQ62nZms2BppeSpMGsv/yQG2x5ABPHiRnNrKuZsOefVVcTiSmkxtKOUWmDsaiKO1rUUq87rjxfO9sX6r6PX6Cd7Qt1x5Uv16KWeoYuB3AUtrkAKtpLXiL190u5nPS1rwWL2bJFmjHDL9B6+9ulgYmbvhwAAACVg3NLAIIYc1GWtXa3pD8efGgkXWSMqR/reiV9QNKUQ08j6TfW2mwR1gsAwFG6evYo6+Xyisl6Oa3v2RtSRgCKaWVr44hTx4UplXS0snXGuD9vWAppx6i1QTE4MaMpkxIUTQA4Lra5ACqeMdKKFf7oWem09K53BYv71rekyZP9+C9+0Y8HAAAAQsC5JQBBFGOkLEn6kfyCLCvJkdQxlpUZY14p6WMH13fobMVNY1knAAAj6ejeNeKwsiNJZzx1dO8MKSMAxbSwaboSTrEOe4NLODEtaJo27s8blkLaMWptAADjhW0uABzhhBOkr37VL7D605+kOXOCxb3vfVIsJk2aJHV3h5khAAAAKhDnlgAEUayzU5+TtP/g/UOjZX2xkBUZY5ZI+on84q5DHpH0nTFlCADAMXg5qx19hU1tsL1vQF6Oq26BUlcVd7R2+RxVJ8Y2WlaVE1NVPNjhc3XCf84oTUuXbztGsQ2AUuZ6Oe0/kOXYJCLY5gLACJ7zHGnTJr9Aa8MGKZEYPWZoSHrFK/zRs847T3rkkfDzBAAAQKRxbglAUEUpyrLWPiHpMzo8WpaRdIUx5lfGmJePFm+MiRljXmGMuVPSzZJOOGI9VlKbtZbJVQEARZfOuIoXOIVUPGaUzrhFzghAYiqyPwAAIABJREFUGJobarVuxTzVVicKmg6qtjqhH1x+nn7wrvOOu45Dy65bMU/NDbXFSL2kBGnHqLcBUEqGXE+d9+/Wq2+4WzNXrdeLrvmZZrR16cIb7lbn/bs15PI1upyxzQWAUbzylVImI+Vy0g03BIvZuNEv7DJGeve7pcHBcHMEAABAJHFuCUBQRZvHxVp7naQf6ujCrPMk/dwY02uM+fGwkDONMV8wxvxU0t8k3SVp/hHxOvh3tbX2u8XKEwCAI6WScbkFXpHg5qxSyXiRMwIQluaGWm1qm6/2xU2aPbVGxkgJx8gYaebUGr157rM1sy511L/PnjpZ7YubtKltvpobao+7juHLRhVtAJSGB3r7Nbd9g1Z1btX2fQOyVsp6VtZK2/YNaFXnVs1t36Atvf0TnSrGgG0uAARgjPSv/+qPnrV/v/TWtwaL6+jwp0Y0Rvr61/14AAAAIADOLQEIqtif9jdLuk3SK3W4sMpIqpf0rCMeS9JZB29H/puGxf1U0nuKnCMAAM9wYkYz62q0fV/+w8zOqquRU+CVECgO18vp6aynVDLOe4FAquKOFrXUa1FLvbycVTrj/l3/Genf81lHmA5kXD32dEan1UxSMuB0isU20W0AVLotvf1aunqjBrMjj4SVzniSPC1ZvZFRlMoc21wAyMPkydLatf5txw7p9a+XenpGj3vnO/3bSSdJXV3SvHnh5woAAICyxbklAEEVtSjLWnvAGPNqSddIukpHj3qlYfePVYh15L9fL+kqa7lECQAQrpWtjVrVufXgyctgUklHK1tnhJgVRjLkeurq2aOO7l3a0TegeMzIzVnNqqvR5a2NWtg0XVXx/KanQ2VyYkZTJiUC/3s+6yi2pw5k9dn1D+qWe3cr4+We+fekE9Mbzz1dVy14niaPQx7HMl5tAMA35HpatmbzcQuyjjSY9Zff1Daf/WMEsM0FgDzMnCn9/vf+/a4u6aKLRo954gnpvPP8+698pfSd70jTp4eXIwAAAMoW55YABFH0S+uttTlrbZukcyXdIiknv9BqeLmnPeJmjrjdLmmutfYjFGQBAMbDwqbpSjj57RITTkwLmqaFlBFGwlRNqEQ/uLdXZ199p27e9MhRBVmSlPFyunnTIzr76jt16729E5QhgPHU1bNH2WHbgtFkvZzW9+wNKSMAAMrAwoX+9ISuK33608Fi/vd/pWc9y5/e8IMflDKZcHMEAABAWeHcEoAgQpvvxFp7v7X2TZL+QdI/S7pJ0h8l9UlyDy72pKRdkv5H0pWSzrLWLrTW/jasvAAAGK4q7mjt8jmqTgQbPaI64S/PaBPj69BUTf2D2RGvPElnPPUPZrVk9UYKsxAJt97bqw/f+nuNdqWClfTBW39PYRZQATq6d+V1Babk7x87uneGlBEAAGXEcaSPftQv0Hr8cekNbwgW97nPSVVVfoHWzTeHmyMAAADKAueWAAQRWlHWIdbaXmvtGmvtMmttk7V2urW2SlLCWnuytXaWtfa11tovWGsfDDsfAACOpbmhVutWzFNtdUKp5LEPiFNJR7XVCa1bMU/NDbXjnGFlK3SqpiE3v5PWQCl56kBWH7r193nFfOjW3+upA9mQMgIw0byc1Y6+gYJit/cNyMsxGDUAAM846STpllv8Aq2tW6XGxmBxb36zX5xVXy/df3+4OQIAAKCkcW4JwGhCL8oaibU2v/kWAAAIWXNDrTa1zVf74ibNnlojY6SEY2SMNHvqZLUvbtKmtvkcNE8ApmpCJfrs+gdHHSFrOCvpuvVc5wBEVTrjKmZMQbExGaUz7ugLAgBQiZ7/fGnnTr9A69Zbg8X89a/SC1/oF2hdfLH0t7+FmyMAAABKEueWABxPfKITAACglFTFHS1qqdeilnp5Oat0xlUqGZcTK+wEKIpjLFM1LWqpDykrIFy33Lu7oLgf3Ltb1y5uKnI2AEpBKhkveLQrz1qlkvwEAADAqF7/er84y3WlT35Suvba0WP+53+k007z73/849K//ZsUZ78LAABQKTi3BGAkEzZSFgAApc6JGU2ZlOCgeYIxVRMqUcbNKZPn6HDPxHo5ZVwGpQUAAADGJB6XrrnGL9Dq65MuuihY3DXXSImEP4JWZ2e4OQIAAKDkcG4JwJHKoijLGLPAGLNxovMAAADjL51xFS/wy0s8xlRNKE+PDhwYU/w92/uKlAmAUpLOuHIK/D3PMWKfCABAoU47TbrtNr9A6777pGc9K1jc617nF2fNnCn94Q/h5ggAAAAAKDklXZRljHm1MeY3km6T9OKJzgcAAIy/VDIut8DRrtwcUzWhPJ1WM2lM8Vfc/Dtt6e0vUjbH53o57T+QZVQ6YBykknF5BX7UPCv2iQAAFMMLXyj95S9+gdZNNwWL2blTesEL/AKtSy+V+sfnWB0AAAAAMLFKsijLGPMqY8yvJK2XNEcSY/sBAFChnJjRzLqagmJn1dUwRDDKUjIeU9Ip/FB9yLNatmazhlyviFkdsX7XU+f9u/XqG+7WzFXr9aJrfqYZbV268Ia71Xn/7tCeF6h0Tsxo1tTC9omzp7JPBACg6N78Zr84a2hI+sAHgsXccot00kl+gdZnPiPlmHocAAAAAKKqpIqyjDHzjTG/lHSHpHmiGAsAAEha2dqoVNLJKyaVdLSydUZIGQHhe+O5p48pPuvltL5nb5GyOeyB3n7Nbd+gVZ1btX3fgKyVsp6VtdK2fQNa1blVc9s3jNtIXUClYZ8IAEAJSial//gPv0Drr3+VXvnKYHEf+5jkOH6B1vr14eYIAAAAABh3YyrKMsY0GGP+0RjzOmPMm4wxFxhjnlXAel5hjLlH0p2SzpNfjGUkMQcKAADQwqbpSuQ5alDCiWlB07SQMgLCd9WC543pCoV0xlNH986i5SNJW3r7tXT1RvUPZpXOHHs0rHTGU/9gVktWb6QwCwgB+0QAAErc9OnShg1+gdavfy3V1gaLW7jQL846+2x/ukMAAAAAQNnLuyjLGFNrjPm0MWa7pD9J6pZ0i6TvSrpdUq8x5o/GmPcaY+KjrOscY8xdku6S9FIdXYxlj3i8WdJr880VAABEQ1Xc0drlc1SdCDYySHXCX74qnt9IIkApmTwpoevfcPaY1rG9b0BerjjXOQy5npat2azBbLCpCQezXqhTKAKVin0iAABl5LzzpCee8KcoXL06WExPjzRzpl+gtWyZ9NRT4eYIAAAAAAhNXkVZxpjFkh6S9BFJM3S4aGr47XmSbpB0vzHmjGOsp9oY80VJv5X0Co1cjPVrSQustfOstV35vzwAABAVzQ21WrdinmqrEyNO25RKOqqtTmjdinlqbgh4NTJQwt5wboOuWfT8guPjMaN0xi1KLl09e5T1cnnFhDWFIlDp2CcCAFBmjJHe+U5/9Kynn5be/e5gcd/+tjRlih9/441+PAAAAACgbAQuyjLGvEXSDyTV6ugCqpFuRtLzJXUbY047Yj2N8ouxrpDk6NjFWPdIusBa+zJr7R1je4kAACAqmhtqtaltvtoXN2n21BoZ4xedGCPNnjpZ7YubtKltPiefESmXzXlOwbFuziqVPO7gtYF1dO8accrCkYQxhSIA37H2iQmHfSIAACWvulr6ylf8Aqs//1maNy9Y3JVXSrGYlExKP/95uDkCAAAAAIoi0BkaY8xzJf2n/CKq4ZfjmGGP7RF/jaQGSV+W9KaDBVm/lFSnw8VYR67j55I+Za29O4/XAAAAKoyV9Su6rSRjD14sfOhfgWhxYkazptZo+76BvGNn1dXIiQ0/XM+fl7Pa0Zf/80uHp1AsRh4AjlYVd7SopV6LWurl5azSGVepZJzPGwAA5eLZz5Z+8xv/fne39JrXSENDx4/JZqVXvtK/P3eu9P3vS88p/EIOAAAAAEB4go6UdZ2klI4uyDKShiT9Qv4IWrdI+pWkjA4XWR0qzHqDMeYcSf8taeqw/zOS/lfSy6y18ynIAgAAI3mgt19z2zdoVefWZwpU3IOzqW3bN6C2H/ZozrV36Xd/fmICswSKb2Vr44hTlI0klXS0snVGUZ4/nXEVL7DIo5hTKAIYmRMzmjIpQUEWAADlqrVVOnBAyuWkL3whWMymTdIZZ/jTG65cKQ0OhpkhAAAAACBPoxZlGWNOlXSJjh7V6oCk90s62Vp7vrV2ibX2Tdbaf5R0iqSr5BdsHelmSWcPW892Sa+21r7KWvvrMb8aAAAQWVt6+7V09Ub1D2ZHnELt6WxOTx5w9bqOX+vl//5zdd6/W0NuftOtAaVoYdN0JZzAM49LkhJOTAuaphXl+VPJuNxcYSPRFXMKRQAAACDyjJHe+15/aOinnpLe9rZgcV/9qnTCCX781752cGhpAAAAAMBECnJmZ7GkxMH7Rv5IWBdYa2+01h4YvrC19mlr7b9Leo0kV4eLsM7U0aNjdUg621p719heAgAAiLoh19OyNZs1mA1eYPXI40+rrXOr5rZv0Jbe/hCzA8JXFXe0dvkcVSeCjZZVnfCXr4rnN7rWSJyY0cy6moJiizWFIgAAAFBxamqkb37TL7DasUNqbg4Wd/nlUiwm1dYenh4RAAAAADDughRlvejgXyO/qOpzQUa1stbeI+nz+vupDK2kT1trr7DWZvJPGQAAVJqunj3Kerm8457OeOofzGrJ6o0UZqHsNTfUat2KeaqtTow4lWEq6ai2OqF1K+apuaG2qM8/0VMoAgAAABVtxgzpgQf8Aq2urmAxTz4pveQl/uhZr3iF9Ne/hpsjAAAAAOAoQYqyzhn2+Ct5rP/IZQ8VZ/3eWrsqj3UAAIAK19G9a8QpC4MYzPojbTGVIcpdc0OtNrXNV/viJs2eWiNjpIRjZIw0e+pktS9u0qa2+UUvyJImfgpFAMDIXC+n/Qey8gqcahYAUGYWLPCLszxP+sxngsV0d0v19X6B1vvfLw0NhZoiAAAAAECKB1hmmg6PcvWwtTbw5TTW2t3GmIckPffQP8mfthAAACAQL2e1o29gzOvJejmt79mrRS31RcgKmDhVcUeLWuq1qKVeXs4qnXGVSsZDnyLw0BSKS1ZvDDSVaLGnUAQAHG3I9dTVs0cd3bu0o29A8ZiRm7OaVVejy1sbtbBpOttgAIi6WEy66ir/9uST0rveJX3/+6PH3XCDf5Okb39bestbws0TAAAAACpUkEvdTzz410p6uIDneFiHR8mSpF8UsA4AAFCh0hlX8SIUm6Qznjq6dxYhI6B0ODGjKZMSoRdkHTLRUygCAHwP9PZrbvsGrercqu37BmStlPWsrJW27RvQqs6tmtu+gembAaCSnHiitG6dP4LWH/4gzZwZLO6tb/VHz5o+XbrvvnBzBAAAAIAKE6Qoa/IR958s4Dn2D3v85wLWAQAAKlQqGZdbpKl4tvcNMK0PMEYTOYUiAEDa0tuvpas3qn8wO+L0zumMp/7BrJas3khhFgBUorPOkrZv9wu0fvjDYDF790rnnusXaF10kfToo+HmCAAAAAAVIMj0hTH5o2RJUq6A5zgqxlr7dAHrAAAAFcqJGc2sq9H2fWOfwjAeM0pnXE2ZlChCZkDlmqgpFAGg0g25npat2RxoGllJGsz6y29qm89UhgBQqRYv9ouzXFe65hrpU58aPaarS6qr8++3tUlXXy3Fg5xKAAAAAAAcKchIWQAAABNqZWvjiFOl5cPNWaWS/JAMFNN4T6EIAJWsq2ePsl5+18tlvZzW9+wNKSMAQNmIx6VPftIv0Hr0Uem1rw0W194uJRL+CFq33hpujgAAAAAQMRRlAQCAkrewaboSztgPW2bV1VA4AgAAylZH964RpywcSTrjqaN7Z0gZAQDK0qmnSj/5iV+g9bvfSaefHizujW/0i7MaG5V6+OFwcwQAAACACKAoCwAAlLyquKO1y+eoOlH4aFmppKOVrTOKmBUAAMD48XJWO/oKm855e9+AvJwtckYAgEhoaZF6e/0CrZtvDhbz0EN68fLlfoHWG94gPfFEuDkCAAAAQJmiKAsAAJSF5oZarVsxT7XVCZ2QyP8QJuHEtKBpWgiZAQAAhC+dcRUvcMTPeMwonXGLnBEAIHIuu8wvzhoakj74wWAx//3f0skn+wVa7e2Sl9+IjgAAAAAQZfE8lz/LGPNv+cYc+aCA+GdYaz9VaCwAACh/zQ212tQ2X+t79urzP9umRx4fDBRXnfBH2qqKFz7SFgBElevl9HTWUyoZZ4rXMaAdEbZUMi63wNGu3JxVKpnvT0AAyg37IhRNMildf71/27tXestbpLvuGj1u1Sr/Jkm33SZddFG4eQIAIo1jGwBAFOTzi5yRdKakT4zh+cwY4ynKAgCgwlXFHS1qqdeilnrd/8gTets3fyvXyymd+furcVNJRwknprXL56i5oXYCsgWA0jTkeurq2aOO7l3a0TegeMzIzVnNqqvR5a2NWtg0nULWAGhHjCcnZjSzrkbb9+U/heGsuhpOYgARxb4IoZs2TfrZz/z7mzb5hVaPPTZ63MUX+3+f/3yps1OaOTO8HAEAkcGxDQAgavKd+8cUeCv2OgAAANTy7JO0uW2+2hc3afbUGhkjJRwjY6TZUyerfXGTNrXNpyALAI7wQG+/5rZv0KrOrdq+b0DWSlnPylpp274BrercqrntG7Slt3+iUy1ptCMmwsrWRqWS+Z2ASCUdrWydEVJGACYS+yKMu7lzpb/9Tcrl9OCHPhQs5g9/kGbN8qc3fOtbpaeeCjdHAEDZ4tgGABBF+RRl2Qm8AQAAHNOhkbPuuPJ87WxfqPs+foF2ti/UHVe+XIta6rlyCgCOsKW3X0tXb1T/YPaYIwxKUjrjqX8wqyWrN/JD5whoR0yUhU3TlXDyu74u4cS0oGlaSBkBmCjsizChjNHehQsla6XBQemKK4LF3XSTNGWKX6B1ww1SLhdungCAssGxDQAgqoL+klfo6FbFugEAAIzKiRlNmZRgeh4AOIYh19OyNZs1mD32j5vDDWb95YfcYMtXCtoRE6kq7mjt8jmqTgQrOq9O+MtTpA5EC/silJRJk6Qvf9kv0HrkEeklLwkW9/73S44jxePShg3h5ggAKGkc2wAAoiweYJlXhJ4FAAAAACBUXT17lPXyG40g6+W0vmevFrXUh5RV+aEdMdGaG2q1bsU8LVuzWVkvd8yryFNJRwknprXL5zCNMxBB7ItQshoapF/9yr9/993SggX+SFrH43nSq17l3z/3XOmWW6Qzzgg1TQBAaeHYBgAQZaMWZVlr7x6PRAAAAAAA4eno3jXiFAAjSWc8dXTv5EfOI9COKAXNDbXa1DZf63v2qqN7p7b3DSgeM3JzVrPqJmtla6MWNE1jhCwgotgXoSycf7709NP+CFpf+Yr0nveMHnPvvdJzn+vfX7HCn+LwhBPCzRMAMOE4tgEARFmQkbIAAAAAAGXMy1nt6BsoKHZ734C8nGVqWNGOKC1VcUeLWuq1qKVeXs4qnXGVSsbpY0DEsS9C2TFG+pd/8W8DA9L73ietWTN63OrV/k2SOjqkd73LXxcAIFI4tgEARF1sohMAAAAAAIQrnXEVL/BHynjMKJ1xi5xReaIdUaqcmNGUSQlORgAVgH0RylpNjfSNb/ijZ+3cKbW0BItbuVKKxaQpUw5PjwgAiASObQAAUUdRFgAAAABEXCoZl5uzBcW6OatUkkGWJdoRADDx2BchMhobpd/9zi/Quv32YDFPPSW97GX+iFnnny/95S/h5ggACB3HNgCAqKMoCwAAAAAizokZzayrKSh2Vl0No+8cRDsCACYa+yJE0oUX+sVZniddd12wmHvukU4/3S/Q+td/lYaGws0RABAKjm0AAFFHURYAAAAAVICVrY1KJZ28YlJJRytbZ4SUUXmiHQEAE419ESIrFpM+/GG/QKu/X1qyJFjcF74gTZrkF2h9+9vh5ggAKDqObQAAUUZRFgAAAABUgIVN05Vw8vsKmHBiWtA0LaSMyhPtCACYaOyLUBFOPFH63vf8Aq0//lGaPTtY3LJlfnHW1KnSvfeGmyMAoCg4tgEARBlFWQAAAABQAarijtYun6PqRLCrT6sT/vJV8fyuVo062hEAMNHYF6HinHmm9OCDfoHWj34ULKavT3rxi/0Crde8xn8MAChJHNsAAKKMoiwAAAAAqBDNDbVat2KeaqsTI04NkEo6qq1OaN2KeWpuqB3nDMsD7QgAmGjsi1CxLrnEL87KZqWrrw4Wc8cd/shZxkgf+5gfCwAoKRzbAACiiqIsAAAAAKggzQ212tQ2X+2LmzR7ao2MkRKOkTHS7KmT1b64SZva5vMD5yhoRwDARGNfhIoWj0uf+IRfoPW3v/nFWkF85jNSMukXaN1yS7g5AgDywrENACCK4hOdAACgdLheTk9nPaWScTkxM9HpoIzRl8JD20YD7yMmWlXc0aKWei1qqZeXs0pnXPpjAWhHAMBEY18ESDrllMPTGm7ZIv3TP0mPPDJ63KWX+n/POEP6yU+kpqbQUgQABMOxDQAgaijKAoAKN+R66urZo47uXdrRN6B4zMjNWc2qq9HlrY1a2DSdudkRCH0pPLRtNPA+olQ5MaMpkxITnUbZox0BABONfREgqblZ+vOf/fvr1klLl44e86c/SWef7d9fvFj6+telk08OLUUAQDAc2wAAooDpCwGggj3Q26+57Ru0qnOrtu8bkLVS1rOyVtq2b0CrOrdqbvsGbentn+hUUeLoS+GhbaOB9xEAAAAAxtmSJf70hpmM9JGPBIvp7PRH3jJGuvZayfPCzREAAABApFGUBQAVaktvv5au3qj+wazSmWP/wJTOeOofzGrJ6o0UCmBE9KXw0LbRwPsIAAAAABMokZA++1m/QGvvXumCC4LFffzjUjzuF2jddlu4OQIAAACIJIqyAKACDbmelq3ZrMFssKv9BrP+8kMuVwfiaPSl8NC20cD7CAAAAAAlZOpU6c47/QKtTZukU08NFvfa1/rFWWedJW3bFm6OAAAAACKDoiwAqEBdPXuU9XJ5xWS9nNb37A0pI5Qr+lJ4aNto4H0EAAAAgBI1Z4706KNSLietWRMs5v/+T3re8/wCrf/3/6T9+8PNEQAAAEBZoygLACpQR/euEafQGkk646mje2dIGaFc0ZfCQ9tGA+8jypHr5bT/QFZezk50KgAAAED4jJHe/nZ/9KzBQek97wkW993vSiee6Md/7nN+cRcAAAAAHIGiLACoMF7OakffQEGx2/sGOEGLZ9CXwkPbRgPvI8rJkOup8/7devUNd2vmqvV60TU/04y2Ll14w93qvH83U2oCAACgMkyaJH3xi36BVm+v9LKXBYv74Aclx/Fvd90Vbo4AAAAAygZFWQBQYdIZV/GYKSg2HjNKZ9wiZ4RyRV8KD20bDbyPKBcP9PZrbvsGrercqu37BmStlPWsrJW27RvQqs6tmtu+QVt6+yc6VQAAAGD8nH669Itf+AVa99wjpVKjx+Ry0gUX+KNnnXuu9PDD4ecJAAAAoGRRlAUAFSaVjMstcPQVN2eVSsaLnBHKFX0pPLRtNPA+ohxs6e3X0tUb1T+YHXGqzXTGU/9gVktWb6QwCwAAAJXpH/9RGhjwi66+8pVgMffdJ/3DP/gFWu98p5ROh5sjAAAAgJJDURYAVBgnZjSzrqag2Fl1NXIKHPUF0UNfCg9tGw28jyh1Q66nZWs2azAbbGrCway/PFMZAgAAoGIZI7373f7oWQMD0j//c7C4r39dqqnx4//zP/14AAAAAJFHURYAVKCVrY1KJZ28YlJJRytbZ4SUEcoVfSk8tG008D6ilHX17FHWy+UVk/VyWt+zN6SMAAAAgDKSSkn/9V9+gdVDD0kvelGwuCuukGIxv0jrl78MN0cAAAAAE4qiLACoQAubpivh5LcLSDgxLWiaFlJGKFf0pfDQttHA+4hS1tG9a8QpC0eSznjq6N4ZUkYAAABAmXruc6V77/ULtO680x8RazTptD8tojH+3927w88TAAAAwLiiKAsAKlBV3NHa5XNUnQg2ekt1wl++Kp7faC+IPvpSeGjbaOB9RKnyclY7+gYKit3eNyAvx3QrAAAAwDFdcIGUy0meJ11/fbCYX/5SamjwC7Te+17pwIFwcwQAAAAwLijKAoAK1dxQq3Ur5qm2OjHi1FqppKPa6oTWrZin5obacc4Q5YK+FB7aNhp4H1GK0hlX8ViAq/ePIR4zSmfcImcEAAAAREwsJn3wg/7oWU8+KV12WbC4L31Jqq72C7S++U0/HgAAAEBZoigLACpYc0OtNrXNV/viJs2eWiNjpIRjZIw0e+pktS9u0qa2+RQIYFT0pfDQttHA+zi+XC+n/QeyjOZ0HKlkXG6B7ePmrFLJeJEzAgAAACJsyhTp5pv9AqsHH5TOPDNY3PLlfnFXXZ3029+GmyMAAACAouOXdACocFVxR4ta6rWopV5eziqdcZVKxuUUOHoGKhd9KTy0bTTwPoZryPXU1bNHHd27tKNvQPGYkZuzmlVXo8tbG7WwaTrTQh7BiRnNrKvR9n35T2E4q66GfgsAAAAUavZs6Y9/9O//5CfSJZeMHvPoo9KcOf79V79a+va3palTw8sRAAAAQFEwUhYA4BlOzGjKpAQnWjFm9KXw0LbRwPtYXA/09mtu+wat6tyq7fsGZK2U9ayslbbtG9Cqzq2a275BW3r7JzrVkrKytXHEKTVHkko6Wtk6I6SMAAAAgArzT//kj57lutKnPhUs5s47pWnT/OkNr7pKymbDzREAAABAwSjKAgAAAFC2tvT2a+nqjeofzCqd8Y65TDrjqX8wqyWrN1KYdYSFTdOVcPL7SphwYlrQNC2kjAAAAIAK5TjSxz/uF2g99pi0eHGwuOuuk5JJv0Dr+98PN0cAAAAAeaMoCwAAAEBZGnI9LVuzWYPZYxdjDTeY9ZcfcoMtH3VVcUdrl89RdSLYaFnVCX95poEEAAAAQnTyydIPf+gXaG3ZIp26n8F0AAAgAElEQVRxRrC4JUv84qznPEf6/e9DTREAAABAMBRlAQAAAChLXT17lPVyecVkvZzW9+wNKaPy09xQq3Ur5qm2OjHiVIappKPa6oTWrZin5obacc4QAAAAqGBnny09/LBfoBV0JKxHHpGam/0CrUWLpMcfDzdHAAAAACOiKAsAAABAWero3jXilIUjSWc8dXTvDCmj8tTcUKtNbfPVvrhJs6fWyBgp4RgZI82eOlnti5u0qW0+BVkAAADARLr0Ur84K5ORrroqWMyPfyydcopfoPXJT0oeowYDAAAA4yk+0QkAAAAAQL68nNWOvoGCYrf3DcjLWTkxU+SsyldV3NGilnotaqmXl7NKZ1ylknHaCAAAACg1iYT0mc/4t74+6a1vle64Y/S4q6/2b5L0ox9Jl1wSZpYAAAAAxEhZAAAAAMpQOuMqXmDBUDxmlM64Rc4oOpyY0ZRJCQqyAAAAgFJXVyfdfrs/gtbmzf7jIBYt8kfPOvNM6cEHw80RAAAAqGAUZQEAAAAoO6lkXG7OFhTr5qxSybENGux6Oe0/kJVXYA4AAAAAUFQvfrG0b5+Uy0nf+lawmAcf9AuzjJEuu0zavz/UFAEAAIBKQ1EWAAAAgLLjxIxm1tUUFDurrqagUaCGXE+d9+/Wq2+4WzNXrdeLrvmZZrR16cIb7lbn/bs15HoF5QMAAAAARWOMtGyZP3rWgQPS+94XLO5735NOPNGPv/56v7gLAAAAwJhQlAUAAACgLK1sbVQq6eQVk0o6Wtk6I+/neqC3X3PbN2hV51Zt3zcga6WsZ2WttG3fgFZ1btXc9g3a0tuf97oBAAAAIBRVVdKNN/oFWrt3Sy9/ebC4D39Ychy/QOvOO8PNEQAAAIgwirIAAAAAlKWFTdOVcPL7SpNwYlrQNC2vmC29/Vq6eqP6B7NKZ449GlY646l/MKslqzdSmAUAAACg9NTXS3ff7Rdo/eIX0uTJweIuvNAvznrhC6WHHgo3RwAAACBiKMoCAAAAUJaq4o7WLp+j6kSw0bKqE/7yVfHgo2sNuZ6WrdmswWywqQkHs/7yTGUIAAAAoGS97GXS/v3+FIUdHcFi7r9famz0C7Te8Q4pnQ43RwAAACACKMoCAAAAULaaG2q1bsU81VYnRpzKMJV0VFud0LoV89TcUJvX+rt69ijr5fKKyXo5re/Zm1cMAAAAAIw7Y6TLL/dHz0qnpXe+M1jcmjVSTY0f/+Uv+/EAAAAA/g5FWQAAAADKWnNDrTa1zVf74ibNnlojY6SEY2SMNHvqZLUvbtKmtvl5F2RJUkf3rhGnLBxJOuOpo3tn3s8FAAAAABPmhBOk1av9AquHHpLOPTdY3HveI8Vifvw994SbIwAAAFBm4hOdAAAAAIDgXC+np7OeUsm4nJgZ9/hSVRV3tKilXota6uXlrNIZd8yv0ctZ7egbKCh2e9+AvJwtizaOap8AKlEUP8/Fek1RbBtED/0UwHATtl147nOl3/7Wv3/XXdJrXiN5o1ysMjgonX++f/8lL5HWrZMaGsLNswKwbwAAAChvFGUBAAAAJW7I9dTVs0cd3bu0o29A8ZiRm7OaVVejy1sbtbBpuqrix566rxjx5caJGU2ZlBjzetIZV/GYUdbLfyqOeMwonXGLkkcYKq1PAFEWxc9zsV5TFNsG0UM/BTBcyW0XXvUqyXWlXE668UbpAx8YPebXv5ae/Wz//r/8i3T99dKkSeHmGSEl1wcAAABQMGOZ6xvj7Nxzz7X33nvvRKeBYbq7u9Xa2jrRaQAoAWwPgNLyQG+/3rZms7Je7pjT6KWSjhJOTGuXzznm9Hxjia/07YGXs5rR1qVCvjIZI+1sX1iSVzKPtU+h8lT6tqCURfHzXKzXFMW2KQVsD4qLfopyxvYgHGWzXdi/X7riCuk738kv7hvfkN7+dv8LE46pbPrAQWwLABzC9gDAIVHbHhhj7rPWBpzb++/FipkMAAAAgOLZ0tuvpas3qn8we8wfYyUpnfHUP5jVktUbtaW3v6jxlc6JGc2sqykodlZdTUkWZNEngOiI4ue5WK8pim2D6KGfAhiurLYLU6ZIN90kWStt2yY9//nB4t7xDikWk049Vdq8Odwcy1BZ9QEAAAAEQlEWAAAAUIKGXE/L1mzWYPbYP8QON5j1lx9yvaLEw7eytVGpZH7TQqSSjla2zggpo8LRJ4DoiOLnuVivKYptg+ihnwIYrqy3C7NmSVu3+gVaP/1psJjHHpPmzvVHzLrgAmnv3nBzLANl3QcAAAAwIoqyAAAAgBLU1bNHWS+XV0zWy2l9z96ixMO3sGm6Ek5+X5sSTkwLmqaFlFHh6BNAdETx81ys1xTFtkH00E8BDBeZ7cLFF/vFWa4rXXttsJi77pKmT/cLtD78YSmTCTfHEhWZPgAAAICjUJQFAAAAlKCO7l0jTlcwknTGU0f3zqLEw1cVd7R2+RxVJ4KNllWd8Jeviuc3utZ4oE8A0RHFz3OxXlMU2wbRQz8FMFzktguOI7W1+QVajz8uvf71weKuv16qqvILtL73vVEXd72c9h/IysvZMSY88SLXB0pclPoOAAAobfGJTgAAAADA0byc1Y6+gYJit/cNKOPmxhTv5aycmCkoPoqaG2q1bsU8LVuzWVkvd8wfylNJRwknprXL56i5oXYCsjy+sfYp+gRQOqL4eS7Wa4pi2yB66KcAhov8duGkk6Rbb/Xv9/RIl1wiPfzw6HGXXebfTj/dnxbxnHMk+dP8dfXsUUf3Lu3oG1A8ZuTmrGbV1ejy1kYtbJpekhfJHE/k+0CJiGLfAQAApY+RsgAAAIASk864ihf4g2o8ZvTowIExxaczbkGxUdbcUKtNbfPVvrhJs6fWyBgp4RgZI82eOlnti5u0qW1+SRZkSWPvU/QJoHRE8fNcrNcUxbZB9NBPAQxXUduFpibpoYf8EbR+8INgMbt3Sy0tkjF68oIFenVbp1Z1btX2fQOyVsp6VtZK2/YNaFXnVs1t36Atvf3hvo4iq6g+MEEe6O3X3PYNkes7AACg9DFSFgAAAFBiUsm43AKH0HdzVqfVTBpTfCrJ14RjqYo7WtRSr0Ut9fJyVumMq1QyXhZXJI+1T9EngNIRxc9zsV5TFNsG0UM/BTBcxW4X3vhGvzgrm5Wuvlr69KdHDTnxrtt19123S5JufOlSfeklS+TFDo9s5I9q7GnJ6o1at2JeyV40M1zF9oFxsqW3X0tXb9RgduTpIcu17wAAgNLHSFkAAABAiXFiRjPragqKnVVXo2Q8Nqb4cigymmhOzGjKpETZtNVY+1S5vE6gEkTx81ys1xTFtkH00E8BDFfx24VEQmpv9wu0+vqkBQsChf3rr76nXddfoj9dd7Eu2LHxqP8bzHpatmazhtyRi3BKScX3gRANuX5fOF5B1pHKre8AAIDSR1EWAAAAUIJWtjYqlXRGX/AIqaSjla0zihKP6KFPANERxc9zsV5TFNsG0UM/BTAc24WDTjtN6uryC7R++1tp2rRAYf/1w2v1p+su1ob/epca/9YrScp6Oa3v2RtmtkVFHwhHV88eZb1cXjHl1ncAAEBpoygLAAAAKEELm6Yr4eR3uJ5wYlrQNK0o8Yge+gQQHVH8PBfrNUWxbRA99FMAw7FdOIZzz5X27JGs1XWXfSxQSOPjf9GGb6zUn667WJ+95dNau/6BkJMsHvpAODq6dx2cmjC4dMZTR/fOkDICAACVhqIsAAAAoARVxR2tXT5H1YlgV8pWJ/zlq+JOUeIRPfQJIDqi+Hku1muKYtsgeuinAIZjuzAyL2f11We/RGd85DbN+kCnvn7uJYHiXvvgL9TZdrFkjHTddVIuv9GSxht9oPi8nNWOvoGCYrf3DcjL2SJnBAAAKhFFWQAAAECJam6o1boV81RbnRhxGoNU0lFtdULrVsxTc0NtUeMRPfQJIDqi+Hku1muKYtsgeuinAIZju3Bs6YyreMxIkjLxhK6d/06d8ZHbNOfda/WbZzcFW8lVV0mO4xdo3X57iNmODX2guI7sO/mKx4zSGbfIGQEAgEoUn+gEAABAeXG9nJ7Oekol43IK/GEDQHDNDbXa1DZf63v2qqN7p7btG1A8Jrk5afbUyVrZ2qgFTdNGvDp2ePz2vgHFY0ZuzmpW3ejxKF8jba/pE0B0RPHzXKzXNJb1cLyL8RLFzzCAsWG78PdSybjcY4xY1Df5FC1d+hlJ0ot2/1HfvOVqTck8PfoKFyzw/zY3S//931JjYzHTHTP6QPGM1HeCcHNWqSSnUAEAwNhxRAEAAEY15Hrq6tmjju5d2nHUj0E1ury1UQubpvNjEBAyKysr/8JeY4yMsUf86/FVxR0taqnXopZ6eTmrdMblRHNEBd1e0yeA6Iji57lYrymf9XC8i4kSxc8wgLFhu3A0J2Y0s65G2/eNPA3dfaefpbOv/IFkrS7bcrs+fcdXRl/xli3SjBn+/be9TfrSl6SamuIkPUb0geII0ndGMquuhvYGAABFwfSFAADguB7o7dfc9g1a1blV2/cNyFop61lZK23bN6BVnVs1t32DtvT2T3SqQCQV+zPoxIymTErw42IEFdpX6BNAdETx81ys13S89XC8i1IRxc8wgLFhu+Bb2do44nR+RzFG3z1ngc74yG160VWdevj1bw72BN/6ljR5sn8V1Je+JNnCRlcKA31gbAL3nSOkko5Wts4IKSMAAFBpKMoCAAAj2tLbr6WrN6p/MKt0xjvmMunM/2fv7uPjqsv8/78/c2YmDZPWwEraGMKN6Y0rxhipbURdA1WxAddUUcsKglUqXV3ly+Jt4y0bbxYRXXeJ34hdKrhbH6j5idriTTHI8rWtii3pupK2eBOkTUAJmGmamXPm8/vj0DWEpDkzmZO5ez0fjzxITs91zkXmnPM5OXPN5/I0Op7W+t5dvFEF5BnnIILiWAGA3HD9BACg+HU01yvmZPd2lrfgJD1r2y1+gdVvfiOtWhUs8N3vliIRqbpauvvu7JNFUelorpcx2RW0GWO0tnlJSBkBAIBKQ1EWAACY1oTr6fItezSenv7NqanG0/76E26w9QGcGOcgguJYAYDccP0EAKA0VEUdbd2wStWxYDMeVcf89f+39fCZZ0q7d/sFWjt3SrHY7Bs5dkxqb/dnzzr3XGloKOf8UWjZznxWPDOlAQCA0kdRFgAAmNb2gcNKe5msYtJeRjsGjoSUEVBZOAcRFMcKAOSG6ycAAKWjpbFW2za2qbY6NmM7ukTcUW11TNs2tqmlsXb6DZ1/vpRKSZmMdOONwXb+059Kp5/uF2i9853S+HiO/xeYb9sHDmfdjdJacb8HAADyhqIsAAAwrZ7+QzO2cJlJMuWpp/9gSBkBlYVzEEFxrABAbrh+AgBQWloaa7V78xp1r2vWisU1MkaKOUbGSCsWL1T3umbt3rxm5oKsyYyRrr7ar8B54gnpLW8JlsRNN0knneTH33yzsq74wbzifg8AABRatNAJAACA4uNlrA6MjOUUOzgyJi9j5URMnrMCKgfnIILiWAGA3HD9BACgNFVFHXW2NqiztUFexiqZcpWIR+c2Li9cKG3d6n8dOCC9/vXSwMDscVde6X+dfLK0fbvU1pZ7Dsg77vcAAEAxYKYsAADwNMmUq2iODx2iEaNkys1zRkBl4RxEUBwrAJAbrp8AAJQ+J2K0aEEsv4Uzy5ZJ99/vz4D13e8Gi3nsMenFL/Znz1qzRjp8OH/5IGfc7wEAgGJAURYAAHiaRDwqN5Pb9OtuxioRZzJOYC44BxEUxwoA5IbrJwAAmNWFF/rFWa4rdXcHi7nrLulZz/ILtK69Vkqlws0RM+J+D6XO9TJ64lhaXg7H8VxiAQD5xR0FAAB4GiditKyuRoPD2U/xvbyuhqm9gTkq53PQ9TI6mvbm3l4Cksr7WAGAMHH9BAAAgTmO9KEP+V+PPSZt3Ch94xuzx91wg/8lSbfdJr35zeHmiafgfg+laML1tH3gsHr6D+nAyJiiESM3Y7W8rkZXtTepo7leVVEn77FAMeI5MsoFM2UBAIBpbWpvUiKe3R9pibijTe1LQ8oIqCzldA5OuJ76fvmQXnXj3VrWtUPnXPdDLd28XRfceLf6fvmQJlyv0CmWtHI6VgBgPnH9BAAAWTv5ZOn22/0ZtPbvl5qagsVdeqk/e9Zpp0l794abI/4X93soJXuHRrW6e6e6+vZrcHhM1kppz8pa6YHhMXX17dfq7p3aNzSa11igmPAcGeWIoiwAADCtjuZ6xZzsbhViTkRrm5eElBFQWcrlHOShUPjK5VgBgPnG9RMAAMzJ2WdLBw/6BVpBZs6SpD/8QWpt9Qu0XvMa6dFHw82xwnG/h1Kxb2hUl/Tu0uh4WsnU9EUnyZSn0fG01vfuespztLnEAsWE58goVxRlAQCAaVVFHW3dsErVsWCfJquO+eszBTKQH+VwDvJQaH6Uw7ECAIXA9RMAAOTN61/vF2el01JXV7CY735XOvVUv0DrIx+RXDfcHCsQ93soBROup8u37NF4OtgMQONpf/0J15tTLFBMeI6MckZRFgAAmFFLY622bWxTbXVsxqm+E3FHtdUxbdvYppbG2nnOEChvpXwO8lBofpXysQIAhcT1EwAA5FU0Kl13nV+gNTIiXXhhsLjrrpNiMb9Aq68v3BwrDPd7KHbbBw4r7WWyikl7Ge0YODKnWKBY8BwZ5S5a6AQAAEBxa2ms1e7Na7Rj4Ih6+g9qcGRM0YiRm7FaXrdQm9qbtLZ5SWifIHO9jI6mPSXiUTkRE8o+UJlK5dgq9DmYq7k8FOpsbQgpq/KW67FSKucCAISlVMdaAABQ5E491Z8NS5Luu89vV/jww7PHve51/n+XLpW+/W3puc8NL8cKwf0eillP/6EZZwaaSTLlqaf/oOyT3+cSy/M3FAueI6PcUZQFAABmVRV11NnaoM7WBnkZq2TKDfXN+wnX0/aBw+rpP6QDT3lIUqOr2pvU0VzPQxLkpFSPrfk+B/NhLg+U+GM6d0GPlVI9FwAgLKU41gIAgBLywhdKf/iD//1tt0mXXTZ7zMGD0tln+9+/4Q1Sb69UyyxOueJ+D8XIy1gdGBnLKXZwZEzW5rbfwZExeRnL8Y+iwHNklDvaFwIAgKw4EaNFC2Kh/cG2d2hUq7t3qqtvvwaH/T8s056VtdIDw2Pq6tuv1d076RmOrJXLsRX2OZgPc32g5GVyfKKEp5jpWCmXcwEAwlIKYy0AAChhl17qtzc8dky65ppgMbffLp18st/e8FOfkjLZzSiCp+J+D8UimXIVzfE4dIxRNMd3+qMRo2TKzS0YyCOeI6MSUJQFAACKxr6hUV3Su0uj4+kZPxmRTHkaHU9rfe8uCgYQGMfW/JrLAyUeCoWLcwEAAAAAikRVlXTDDX6B1sMPS+edFyzuQx+SHMcv0NqxI9wcAYQqEY/KzbGoxLNWbo71mW7GKhGnoRYKj+fIqAQUZQEAgKIw4Xq6fMsejaeDTVM7nvbXn3Czm9YWlYdja/7N5YESD4XCw7kAAAAAAEWqvl666y6/QOvee4O3Kezo8Iuznv98v90hgJLiRIyW1dXkFLu8rkbLF+cey0xxKAY8R0YloCgLAAAUhe0Dh5X2svtoT9rLaMfAkZAyQrng2Jp/c32gxEOhcHAuAAAAAEAJOPdc6bHH/BaFvb3BYgYGpGXL/AKtK66QxnJrBQVg/m1qb1Ii7mQVk4g72tS+dE6xQDHgOTIqAUVZAACgKPT0H5qxldZMkilPPf18ChAnxrFVGDwUKj6cCwBKmetl9MSxtLwcP0ELAABQcoyRrrzSnz3r6FFp06ZgcVu3SgsX+vFf+IIfD6BodTTXK+Zk95Z9zIlobfOSOcUCxYLnyCh3FGUBAICC8zJWB0Zy+wTf4MgYb85hRhxbhcNDoeLCuQCgFE24nvp++ZBedePdWta1Q+dc90Mt3bxdF9x4t/p++RDtVQEAQOWorpZuuskvsPrtb6W2tmBxV18tRSJSVZX04x+HmiKA3FRFHW3dsErVsWBFKdUxf/2qqDOnWKBY8BwZ5Y6iLAAAUHDJlKtojtPMRiNGyZSb54xQLji2CoeHQsWFcwFAqdk7NKrV3TvV1bdfg8NjslZKe1bWSg8Mj6mrb79Wd+/UvqHRQqcKAAAwv844Q/rpT/0Crbvu8guuZpNKSeef78+e1dYm/f734ecJILCWxlpt29im2urYjDMGJeKOaqtj2raxTS2NtXmJBYoBz5FR7ijKAgAABZeIR+XmOAuLm7FKxKN5zgjlgmOrsHgoVDw4FwCUkn1Do7qkd5dGx9Mztl1NpjyNjqe1vncXhVkAAKBynXeedOyYlMn4rQqD2L3bL+wyxm+JOD4ebo4AAmlprNXuzWvUva5ZKxbXyBgp5hgZI61YvFDd65q1e/OaaZ+fzSUWKAY8R0Y548k6AAAoOCditKyuRoPD2bfWWl5XIyfH2V9Q/ji2Cu/4Q6EdA0fU039QgyNjikaM3IzV8rqF2tTepLXNS/hkU8g4FwCUignX0+Vb9mg8Haw14XjaX3/35jWMJQAAoHIZI7373f7X2Jj0rndJW7fOHvelL/lfkvR//6905ZX+tgAURFXUUWdrgzpbG+RlrJIpV4l4NNBzmbnEAsWA58goVxRlAQCAorCpvUldfftnnA1hOom4o03tS0PMCuWAY6vweChUHDgXAJSC7QOHlfYyWcWkvYx2DBxRZ2tDSFkBAACUkJoa6ZZb/K+DB6XXv166//7Z497xDv/rGc+QduyQXvzisDMFcAJOxGjRgti8xwKFxHNklCPaFwIAgKLQ0VyvmJPdrUnMiWht85KQMkK54NgqLscfCvGH9PzjXABQCnr6D2VVPCr5rQx7+g+GlBEAAEAJW7pU2rdPslbavj1YzOOPS+ee68+Ydf750uHD4eYIAMA0eI6MckFRFgAAKApVUUdbN6xSdSzY1LPVMX99pqrFbDi2AB/nAoBi52WsDoxk32ZVkgZHxuRlbJ4zAgAAKCNr1/rFWZ4nfepTwWJ+/GPpWc/yC7T+8R+lVCrcHAEAAMoMRVkAAKBotDTWatvGNtVWx5SIT18EkIg7qq2OadvGNrU01s5zhihVHFuAj3MBQDFLplxFc/wEbDRilEy5ec4IAACgDEUi0gc+4BdoPfaY9MY3Bov73Oekqiq/QOu228LNEQAAoExQlAUAAIpKS2Otdm9eo+51zVqxuEbGSDHHyBhpxeKF6l7XrN2b11AogKxxbAE+zgUAxSoRj8rNcbYrN2OViEfznBEAAECZq62Vvv51v0Drv/9bWrYsWNxll0nG6MUXXyzdd1+4OQIAAJQwnlYBAICiUxV11NnaoM7WBnkZq2TKVSIepXc45oxjC/BxLgDlzfUyOpr2Su68diJGy+pqNDicfQvD5XU1JfX/CkxVquctAKCMPPe50uCg//23viW9/vWzhlT98Y/SOef4P3R0SLfcIp16ang5AgAAlBiKsgAAQFFzIkaLFsQKnQbKEMcW4ONcAMrDhOtp+8Bh9fQf0oGRMUUjRm7Ganldja5qb1JHc72qotO3LS0mm9qb1NW3X8mUFzgmEXe0qX1piFkB4SiX8xYAUIZe9zp/9izXla67TvrEJ2aP2b5dqqvzv9+8WfrYx6Qob0MCAIDKRvtCAAAAAACAErZ3aFSru3eqq2+/BofHZK2U9qyslR4YHlNX336t7t6pfUOjhU51Vh3N9Yo52T2uijkRrW1eElJGQDjK6bwFAJSxaFT6+Mf9Aq1HHpFe85pgcd3dUiwmGSN985vh5ggAAFDEKMoCAAAAAAAoUfuGRnVJ7y6NjqdnnF0qmfI0Op7W+t5dRV/gURV1tHXDKlXHgs0OVB3z12c2IZSScjtvAQAV4pnPlO64wy/Quu8+qaEhWNzFF/vFWU1N0v794eYIAABQZCjKAgAAAAAAKEETrqfLt+zReDpYq7/xtL/+hBu8NWAhtDTWatvGNtVWx5SIT19slYg7qq2OadvGNrU01s5zhkDuyvW8BQBUmNZW6aGH1P/jH0u33RYs5sEHpeZmv0Dr4oulxx4LN0cAAIAiQFFWkTHGPNMYc6Ex5t3GmM3GmPcaYy43xpxjjAn19TLGnG2M+TtjzLXGmC5jzNXGmE5jzGlh7hcAAAAAAGRv+8Bhpb1MVjFpL6MdA0dCyih/WhprtXvzGnWva9aKxTUyRoo5RsZIKxYvVPe6Zu3evIaCLJSccj5vAQAV6s1v9mfPmpiQrr02WMw3vymdcopfoPXJT0oexccAAKA8RQudQCkxxlwr6fpp/ul31toz57jtCyVdK+lvNHOx3CPGmH+X9Flr7SNz2d+k/SYkXS1po6TTT7DezyV9QdLXrLU2H/sGAAAAAAC56+k/NGPrs5kkU556+g+qszVgu5kCqoo66mxtUGdrg7yMVTLlKhGPyomYQqcG5Kzcz1sAQAWLx6Xrr/e/jhyRLr1U2rlz9rjNm/0vSfre96SOjnDzBBAa18voaNrj77YC4jUAig9FWQEZY5ZK+kQI262VdIuk1wZY/VRJ75N0pTHmSmvtN+e475dJ+g9JQWbCWinpVkmbjDFvstY+NJd9AwAAAACA3HkZqwMjYznFDo6MycvYknpA60SMFi2IFToNYE4q7bwFAFSwJUukH/3I/37XLunCC6U//Wn2uAsv9P/7vOdJ3/qWtGxZeDkCyIsJ19P2gcN6dGRMb+3aoWjEyM1YLa+r0VXtTeporldVdPq29MiP469BT/8hHRgZ4zUAigztCwMwxhhJX5ZUneftnirpvxSsIGuykyV9wxjzzjns+7WSdipYQdZk50ra82SRGgAAAAAAKIBkylU0x+KMaMQomXLznBGA2XDeAgAqUlub9Mc/SpmMdPPNwWL275eWL/fbG77lLdKf/xxujgBysndoVKu7d6qrb7+OpT1ZK6U9K2ulB4bH1NW3X6u7d2rf0BrmMpgAACAASURBVGihUy1bk1+DweExXgOgCFGUFcw7JLXnc4PGmKik/0/S2VP+KSXpq5LeKGm1pAsk/aOkwWk288Un2x5mu+8XSvq6pKkfMX1IUpekDkmrJL1e0r9JSk5Zr17SDmPMomz3DQAAAAAA5i4Rj8rN2Jxi3YxVIs7k6cB847wFAFQ0Y6S3vU2yVjp6VHpnwHkHbr1VWrTIj7/xRj8eQMHtGxrVJb27NDqenrE9dzLlaXQ8rfW9uygKCgGvAVAaKMqahTHmNEmfmbToQUnDedj0B+XPOjXZbyW1WGsvt9bebq3dY639gbX2c5KeI+mfp6Yn6RZjzMlBd2qMiUn6mqSqKf90q6Qma223tXaHtfZn1tpvWWvfJWm5pL1T1l8q6XNB9wsAAAAAAPLHzWS0eOHUP+2DWV5XQws0oACciNGyupqcYjlvAQBlpbpa+td/9Qusfvc76dypb5fN4JprpEhEisWknTvDzRHAjCZcT5dv2aPx9PSFQFONp/31J9xg62N2vAZA6aAoa3ZfkjR5RqirJB2bywaNMfXyi7Ime1zS31hrfz1djPW9X9Lnp/zTMyV9OIvd/738Aq/JvmWtfYu1NjXDvh+W9HJJv5vyTxuMMS/IYt8AAAAAAGCOjrcneOxoOuvYRNzRpvalIWQFIIhN7U1KxJ2sYjhvAQBl7fTTpXvv9Qu0+vulBQtmj3Fd6RWv8GfPWrVK+u1vw84SwCTbBw4r7WWyikl7Ge0YOBJSRpWH1wAoHRRlnYAx5lJJk9sD3mqt/WEeNv0eSdVTll1rrR0KEPshSQenLNtojDlltsAnWyZeO2XxY5I2zRZrrX1C0tunblLS+2eLBQAAAAAA+TG5PcGEm90DWMl/32pt85IQMgMQREdzvWJOdo9kY06E8xYAUBle/nJpfFzKZKR/+ZdgMT/7mXTWWf6N7jve4bdGBBCqnv5DM7bLm0ky5amnf+pb3MgVrwFQOijKmoExpk5PnZXqUUnX5GG7jqQrpiw+LOmWIPHW2nFJX5iyOCFpfYDwV0s6bcqym621IwH3/SNJv5iyeF027RMBAAAAAEBusm1PMD3anwGFVBV1tHXDKlXHgs2WVR3z16+KZje7FgAAJc0Y6R/+wZ89689/ljZsCBbX2yslEn78l77kxwPIKy9jdWBkLKfYwZExeRnOy7niNQBKC0VZM/uipL+a9PM11tpH87Ddl0laPGXZv1tr3Sy2cauk8SnLLg4QN906X85iv5LUO+XnKkmvyXIbAAAAAAAgS7m0J5jKWku7AqDAWhprtW1jm2qrYzO2MkzEHdVWx7RtY5taGmvnOUMAAIpITY30la/4BVYHD0qtrcHiNm2SIhHpGc/w2yMCyItkylU0ktuHfaIRo2Qqm7fEMR1eA6C0UJQ1DWNMp6Q3Tlr0Q2vtrXna/CunWbYjmw1Yax+XtGvK4pcYYxJZ7vuQtfZANvuWdOc0y16V5TYAAAAAAECWcmlPMBXtCmbnehk9cSzNp4cRqpbGWu3evEbd65q1YnGNjJFijpEx0orFC9W9rlm7N6+hIAsAgMmamqT77vMLtO6c7u2qaTzxhPTSl/qzZ7W3Sw8/rGMpV38YPapUDu3AgUqXiEfl5vi3kpuxSsSjec6o8vAaAKWFM24KY0ytpJsmLRqXdFUed/HiKT+nJP08h+38l6TzJv0cl9T65PKnMcacLulZUxZn/dEAa+3vjTFDkhonLW7LdjsAAAAAACC4ubQnmOp4uwInx0/WlqMJ19P2gcPq6T+kAyNjikaM3IzV8roaXdXepI7metrHIe+qoo46WxvU2dogL2OVTLlKxKOcmwAABHHBBX5xViYjffaz0vvfP3vM3XdLDQ1aIOnOla/VZ15+hVRVpTesPE0fWPscLVwQCztroOQ5EaNldTUaHM7+79PldTXc6+YBrwFQWpgp6+k+J6l+0s8ftdY+mMftv2DKz/9trT2Ww3amK+Sauu3Z/u0XOex3un0/2xizMMdtAQAAAACAWcylPcFUtCt4qr1Do1rdvVNdffs1ODwma6W0Z2Wt9MDwmLr69mt1907tGxotdKooY07EaNGCGG+QAACQrUhEet/7/AKt0VFp/fpAYW/7+bc1eMM6DX6yQ+Nf+Xc9/2M/0Dd+PhRyskB52NTeNGMb7pkk4o42tS8NKaPKw2sAlA6KsiYxxrxC0lsnLfqlpBvzuP1TJJ08ZfFvc9zc76dZ1nSC9ae7wuZr30bSs3PcFgAAAAAAmMVc2hNMRbuCv9g3NKpLendpdDw9Y2vIZMrT6Hha63t3UZgFAABQzJ7xDOk//9Mv0PrVr6QVKwKFfe57N+o3n7lIL29/vn506/dCThIofR3N9Yo52ZUZxJyI1jYvCSmjysNrAJQOirKeZIxJSPrypEWepCuttfn86Ojp0yybrrgqiOnizijSfQMAAAAAgDk43p4gH5bSrkCS37Lw8i17NJ6evhhrqvG0v/6EG2x9AAAAFNBf/7X+vHdAZ73/u9q4bnOgkFOTo3rFWy6SjJHWrpVGRkJOEihNVVFHWzesUnUs2ExN1TF/fVrC5w+vAVA6KMr6i09JOnPSz1+w1uba3m8mz5xm2XAuG7LW/knS1IKx6baf933PEHeifQMAAAAAgDnKpT3BdFafeUoesil92wcOK+1lsopJexntGDgSUkYAAADIp0/v+LWspB8sf7HOfP931fTeb+vzL7kkWPCdd0qLF/sFWh/6kJROh5orUGpaGmu1bWObaqtjM/6dmog7qq2OadvGNrU01s5zhuWP1wAoDRRlSTLGnCvpnZMW/U7SR0LY1TOmWTY+h+1NjT3RlTSf+54ujqs4AAAAAAAhyqU9wXR2/+aPecim9PX0H5qxZeFMkilPPf0HQ8oIAACUKtfL6IljaXl5ajeN/Lj95w895Wcv4ujzL32zznz/d/WCd/+HfrCsLdiGPvUpKR73C7Ruvz2ETIHS1NJYq92b16h7XbMWxBwZI8UcI2OkFYsXqntds3ZvXkMxUIgmvwYrFtfwGgBFKFroBArNGFMl6St6aoHaJmttMoTdLZhm2bE5bG9c0sJJP1fN076nK8o60b4BAAAAAMAcHW9PsL53V+CWe9M5+EhSXsZWdAtDL2N1YGQsp9jBkbGK//0BAAC/FfL2gcPq6T+kAyNjikaM3IzV8roaXdXepI7metpEFVDKzSh1gllRR6sXaePruiRJfz3yoL78zet02hOPzL7hN77R/+9ZZ0l33CE973n5SBcoWVVRR52tDep//IAOdr9cyZSrRDzK30vz6Phr0NnaIC9jeQ2AImOsreyqfWPMJyV9cNKi/7DWvnmWmN9KOmPSot9Za88MsK/LJd0yZfHbrLVbAiX79O39XlLjpEW/sdY+e4Z1fyypfcpix1qb3Tz9/rbOl7RzyuKPWms/cYKYjZI2StLixYvP2bZtW7a7RcjGxsZUU1NT6DQAFAGuBwCO43oAQOJaUIzG055+82gy55kYjDF6bv1CRUzlPqDNWKtfHf6zcnkuVsm/P64HAI7jeoBKd/x+zFr/vmKqiPFnKTnrmQlVx8q3MKuYrwVpL6NfH/lz1nHL/t9P9OqbPpdVzCMve5keeO975S5cOPvKQJkq5usBgPlVbteD88477xfW2pW5xlf0TFnGmFZJ75206E+Srg5xl+40y+Jz2N7U2alO1NB6pn3nMlvWdLNinbCZtrW2V1KvJK1cudK2t7fnsFuEqb+/X7wuACSuBwD+gusBAIlrQbE6mnL13I98P6dYY6SD69sr+lOzXsbqbZu3K5fPKlby74/rAY5zvYyOpj0+gV+mgry+XA9QyfYNjWpT7y6Np2cvtqqOpbVt4zll2zaqmK8FKTejK7t2ZB+48Hzp/edr8CNrFP/4R6V//udZQ0695x6des89/g/XXSd98IOSU77FeMB0ivl6AGB+cT14qootyjLGROW3LZz8O/hHa22AuUlzNjHNsunaCgZVHWD7s+07l6Ksqfudbd8AAAAAACCPTopHtXxxjQaHs2/Bt7yupuKLKJyI0bI6fn9ANmjTVd54fYFgJlxPl2/ZE7iV9HjaX3/35jWcQ/MsHo0o7kRO2MJwxlgnovhJC6TPfMb/Gh6WLrtM+uEPZw/+8If9L0n6znekiy7Kev8AAKB8RAqdQAG9T1LrpJ/vstbeEvI+R6dZNl2BU1BTY6fbfhj7ni7uRPsGAAAAAAB5tqm9SYl4dm/uJeKONrUvDSmj0sLvDwhu79CoVnfvVFfffg0Oj8laKe1ZWSs9MDymrr79Wt29U/uGeERYinh9geC2DxxWOssin7SX0Y6BIyFlhBN5w8rTcop749S4xYulH/xAslbatUt65jODbeg1r/GnWT37bGlwMKdcAABAaavIoixjzHMkfWTSomOS3jEPu350mmWLc9mQMeYUPX2msz/Ox75niDvRvgEAAAAAQJ51NNcr5mT3aCfmRLS2eUlIGZUWfn9AMPuGRnVJ7y6NjqeVTE0/M0wy5Wl0PK31vbso3CkxvL5Adnr6D814rswkmfLU038wpIxwIh9Y+xxlO7+pkfT+tc+ZeYXVq6VHHpEyGWnLlmAb/dWvpBUr/AKtSy+V/vznLLMCAAClqiKLsiR9WFLVpJ8/Ya2djzvi30+z7PQctzVd3O+y3PcZ87RvAAAAAACQZ1VRR1s3rFJ1LNhsT9Uxf31a5/j4/QGzy7VN14SbXcECCoPXF8iOl7E6MJJ962NJGhwZk5exec4Is1m4IKbrL35+VjHXX/x8LVwQm31FY6S3vtWfPWt8XHrXu4Lt4GtfkxYt8uNvuMEv7gIAAGWrUouyElN+/qQxxgb90tOLmc6YZr29U3dqrf2TpMemLD4zx/+H6QqjTlRYdmiaZfksyppu+wAAAAAAIEQtjbXatrFNtdWxGVvxJeKOaqtj2raxTS2NtfOcYXHj9wecGG26yhuvL5CdZMpVNJLtvEu+aMQomXLznBGCuHhloz578fNnnTHLSPrsxc/XxSsbs9/JggXSF7/oF2gNDUkvfWmwuGuvlRzH//rRj7LfLwAAKHqVWpRVSFOLtc42xizIYTsvmmbZvhOs/8tplp2Tw34laeWUnx+01jLXKgCg4FwvoyeOpfnkIQAgJycaRxhjUMxaGmu1e/Mada9r1orFNTJGijlGxkgrFi9U97pm7d68hoKiGfD7A2ZGm67yxusLZCcRj8rN8e8BN2OViEfznBGCunhlo+7/2Kt06erTFZ/SvjruRHTp6tN1/8delVtB1lSnnSbdc49foPWTn0iJqfNETCOTkV75Sn/2rJUrpd/8Zu55AACAosAd4PzbJem8ST/H5RdY3ZPldqaW2acl3TfTytba3xtjDkuqP8E2ZmWMOUPS1LvSXdluBwCAfJlwPW0fOKye/kM6MDKmaMTIzVgtr6vRVe1N6miup8UMAGBGJxpH3v6ys2RldPM9DzLGoOhVRR11tjaos7VBXsYqmXKViEfl5DibQ6Xh9wc8XT7adHEOFa+5vr5Pb0YBlD8nYrSsrkaDw9mfO8vrargmFtjCBTH907pm/dO6ZqXcjB4ZO6ZTaxYoHg1x/oqXvUwaG/MLtHp6pHe+c/aYX/xCevaz/e+vvFL6/Oelk04KL0cAABCqSi3K+n+S5jJP7FpJk++AjkraMWWdmcrYfyjpg1OWvVpZFGUZY54hqW3K4nuttclZQn8o6S2Tfn62MWaZtfZA0H1LumCaZT/IIh4AgLzZOzSqK7bsUdrL/O+ne9Oe/4nFB4bH1NW3Xx+/41faumEVMxsAAJ5mtnHkvd8YeMr6jDEoFU7EaNGCWKHTKFn8/gDf8TZdx8e/bBxv08W5VLzm+vpmLLOHojJtam9SV9/+rGaZS8QdbWpfGmJWyFY8GlFD7TwWOhkj/f3f+1/JpPSe90hf+crscV/+sv8lSTfdJF11lb8tAABQMiqyfaG19p+ttRfn+iXpkSmbfGSa9d47w+7vkTQyZdlbjTHZFMhdJmlqy8NvBIibbp0rs9ivJG2c8nNK0h1ZbgMAgDnbNzSqS3p3aXQ8PeODsGTK0+h4Wut7d2nf0Og8ZwgAKGZBxpETYYwBAJQ72nSVt7m+vhGKAlChOprrFXOye2st5kS0tnlJSBmh5CQS0s03+7NnHTokvfCFweL+/u+lSERauFD6r/8KN0cAAJA3FVmUVUjWWlfS1imL6yVdESTeGFMt6T1TFh+VtC1A+J2SHp6y7G3GmLqA+36FpHOmLO6z1j4WJB4AgHyZcD1dvmWPxtPB3kQfT/vrT7jZv+kOACg/2Y4jJ8IYAwAoV8fbdOWCNl3Fb66vL1CpqqKOtm5YpepYsDbm1TF/fdqeY1rPfrbfrtBa6fvfDzYL1tiY3xbRGOlv/kb6wx/CzxMAAOSMoqzC+LykY1OWXW+MaQwQ2y1p6jy3X7bW/nG2QGttWtINUxafIumm2WKNMYskfXnqJiX982yxAADk2/aBw0p7maxi0l5GOwaOhJQRAKCU5DKOnAhjDACgXG1qb1Iinl0hAW26SgevL5CblsZabdvYptrq2IznUCLuqLY6pm0b22h3jmBe9Sopk5E8T7r++mAx99wjnXaaX6D1nvdIx6a+9QgAAAqNoqwCsNY+LOnTUxbXSvqJMeY508UY36ck/Z8p//RHSZ/IYvf/KmlwyrLXG2O2GmNiM+z7WZLulnTmlH+6xVp7Xxb7BgAgL3r6D2XdaiqZ8tTTfzCkjAAApSSXceREGGMAAOWKNl3ljdcXyF1LY612b16j7nXNWrG4RsZIMcfIGGnF4oXqXtes3ZvXUJCF7EUi0rXX+rNnPf649Hd/FyzuX/5Fqq72C7RuucWPBwAABRctdAIV7JOSXi2pbdKyMyXtM8b8h6TvSfqdpGdIapZ0laTlU7ZhJW2w1v4p6E6ttSljzJsl3SspPumf3iLpPGNMj6T75Bd7NUo6X9JbJSWmbOpBPb1ADACA0HkZqwMjYznFDo6MyctY2mgAQAWbyzhyIowxpc31Mjqa9pSIR3kNAWCS42261vfuCtT2lzZdpYXXF5ibqqijztYGdbY2yMtYJVMu95PIr0WLpK99zf/69a+l171O+p//mT3urW/1v049Vfre96QXvSj8XAEAwLQoyioQa23aGPNa+TNQTZ4dKy7piie/ZnO1tfaOHPb9c2PMJZK+rqceA43yi8Vmc0TSWmvt49nuGwCAuUqmXEUjRmkv+097RSNGyZSrRQumnRwSAFAB5jKOnAhjTOmZcD1tHzisnv5DOjAypmjEyM1YLa+r0VXtTeporudNZwDQX9p0Xb5lj9JeZtrZJhNxRzEnoq0bVjErTInh9QXyw4kY/hZAuJ7zHOlXv/K/v+MO6bWvnT3mkUekVav87y+4QPrqV6W6uvByBAAAT0P7wgKy1o5Ieomk72YZOirpTdbaf5nDvr8l6ZWSHs4ydLek1dbaqS0QAQCYF4l4VG4mtzfS3YxVIk5NOgBUsrmMIyfCGFNa9g6NanX3TnX17dfg8JisldKelbXSA8Nj6urbr9XdO7VvaLTQqQJAUaBNV3nj9QWAEvO3f+u3J3Rd6ROfCBbz/e9Lixf77Q0/+EEpnQ43RwAAIImZsgruydaDrzHGvEbStZJeJmmmuW0flXSLpOufLOia6777jTErJF0t6R2STjvB6vdJ+oKk26y1mbnuGwCAXDkRo2V1NRoczr711PK6GqaQB4AKN5dx5EQYY0rHvqFRXTJLmyZ/lhBP63t3advGNt6EBgDRpqvc8foCQAlyHOnDH/a//vQn6e1vl/r6Zo/79Kf9L0natk1605vCzRMAgArGTFk5sNaeaa01k77OzMM2v2OtfbmkJZL+Vn6h1IclfUDSWyW9SNJia+1781GQNWm/Y9baf7LWNkp6vqTLJL1P0kckXSPp9ZJOt9aeY639KgVZAIBisKm9SYl4du2EEnFHm9qXhpQRAKCU5DKOnAhjTOmYcD1dvmXPCQuyJhtP++tPuMHWB4BKcbxNFwU75YnXFwBK0CmnSN/6lj+D1r590hlnBItbv96fPeuMM6T77w83RwAAKhAzZRWZJwuuvlOgfQ9IGijEvgEAyEZHc70+fsevJAV/gzTmRLS2eUl4SQEASkYu48iJMMaUju0Dh5X2svusUdrLaMfAEXW2NoSUFQAAAADk0fOfL/32t/73X/+6X3g1m9//Xmpp8b9/7WulLVv8Qi8AADAnzJQFAABKTlXU0dYNq1QdCzbLSXXMX78qmr9ZUQAApSvbceREGGNKS0//oSdbEwaXTHnq6T8YUkYAAAAAEKI3vcmfPSuVkj7wgWAx3/629Fd/5c+g9YlPSB4zBwMAkCuKsgAAQElqaazVto1tqq2OzdiCKhF3VFsd07aNbWpprJ3nDAEAxSzIOHIijDGlx8tYHRgZyyl2cGRMXsbmOSMAAAAAmCexmPSpT/kFWsPD0gUXBIv76EelaNQv0LrjjnBzBACgDNG+EAAAlKyWxlrt3rxGOwaOqKf/oAZHxhSNGLkZq+V1C7WpvUlrm5cwewkAYFqzjSNXvuwsWUk33/MgY0wZSKZcRSNGaS/74qpoxCiZcrVoQSyEzAAAAABgHtXVSXfe6X//s59JF10kjYzMHvfa1/r/fc5zpL4+/78AAOCEKMoCAAAlrSrqqLO1QZ2tDfIyVsmUq0Q8KidiCp2aJMn1Mjqa9ooqpyBKNW8AyFaQceQNKxuLcoxBdhLxqNwcZ7tyM1aJOI9QCol7EwDAfGPsAVARXvQif+Ysa6WvflW64orZY379a+mv/9r//pJLpC99SVq0KNQ0y1VYYw1jWOXitQeKD08UAQBA2XAipihmsJhwPW0fOKye/kM68JSZVWp0VXuTOprri3JmlVLNGwDy5UTjSLGMMcidEzFaVlejweHsWxgur6vhYWYBcG8CAJhvjD0AKpYx0uWX+18TE9L73y994Quzx/3nf/pfknT99dI110iRSLi5lriwxhrGsMrFaw8UN2Ntbp8SBXK1cuVK+/Of/7zQaWCK/v5+tbe3FzoNAEWA68Hc7B0a1RVb9ijtZZRMeU/790TcUcyJaOuGVWpprC1AhtMr1bwRLq4HAKTyuhb0/fIhdfXtn3asm0ki7qh7XbM6WxtCzAxTcW9SnMrpegBgbsrxesDYA2SvHK8FmOIPf/Bnw7rnnuAxxkjf/770yleGl1eJCmusKYYxjOtBYRTDaw9MVW7XA2PML6y1K3ONp1QZAAAgT/YNjeqS3l0aHU/P+GZvMuVpdDyt9b27tG9odJ4znF6p5g0AQLY6musVc7J7FBJzIlrbvCSkjDAd7k0AAPONsQcAZtDQIP3kJ357w3vukWpqZo+xVnrVq/zirHPOkR58MPw8S0BYY00xjWGul9ETx9LyMkwKMx+K6bUHMDOKsgAAAPJgwvV0+ZY9Gk8Hm3ljPO2vP+EGn6kjDKWaNwAAuaiKOtq6YZWqY8Gm7a+O+eszzf/84d4EADDfGHsAIKCXvlT685+lTEa66aZgMffdJzU1+QVab3ublEyGm2ORCmusKYYxbML11PfLh3RgZEzLunbonOt+qKWbt+uCG+9W3y8fYrwMSTG89gCCoSgLAAAgD7YPHFbay2QVk/Yy2jFwJKSMginVvAEAyFVLY622bWxTbXVMifj0xVaJuKPa6pi2bWxjev95xr0JAGC+MfYAQJaMkTZt8mfESialK68MFrdliz/TljHSv/2bH18hwhprCj2G7R0a1erunerq269jaU/WSmnPylrpgeExdfXt1+runczQFIJCv/YAgqMoCwAAIA96+g/NOEXwTJIpTz39B0PKKJhSzRsAgLloaazV7s1r1L2uWSsW18gYKeYYGSOtWLxQ3euatXvzGgqyCoB7EwAoX8Xa0oixBwDm4KSTpN5ev8DqwQellSuDxb3rXVIkIiUSfnvEMhfWWFPIMYzWeYXF/QtQOqKFTgAAAKDUeRmrAyNjOcUOjozJy1g5EZPnrGZXqnkDAJAPVVFHna0N6mxtkJexSqZcJeJRxrYC4t4EAMrPhOtp+8Bh9fQf0oGRMUUjRm7Ganldja5qb1JHc31B2wQz9gBAHp11lvSzn/nf/+hH0qtfLXmzFI0cPSq9/OX+9y95ibRtm3TaaeHmOc/CGmsKOYbl2jpv9+Y1BR33ywX3L0BpYaYsAACAOUqmXEVz/CMmGjFKptw8ZxRMqeYNAEC+ORGjRQtiPJQsMO5NAKC8TG5pNDg8VpQtjRh7ACAkr3iF5Lp+UdYNNwSLufdeqbHRb2/4D/8gHTsWbo7zJKyxppBjGK3zCov7F6C0UJQFAAAwR4l4VG6O7RfcjFUiXpjJS0s1bwAAUJ64NwGA8lEqLY0YewAgZJGIdM01fnvDxx+XLr00WNy//qtUXe0XaG3Z4seXqLDGmkKOYbTOKyzuX4DSQlEWAADAHDkRo2V1NTnFLq+rKdisHKWaNwAAKE/cmwBAeci1pdGEm92bu/nA2AMA82jRIunWW/0CqwcekM4+O1jc297mF3edeqq0Z0+4OYYgrLGmUGNYPlrnYW64fwFKC0VZAAAAebCpvUmJuJNVTCLuaFP70pAyCqZU8wYAAOWJexMAKH2l1tKIsQcACmD5cmn/fr9A6zvfCRbz6KPS6tX+7FmvfKV0pHRa4YU11hRiDKN1XnHg/gUoHRRlAQAA5EFHc71iTna3VjEnorXNS0LKKJhSzRsAAJQn7k0AoPSVWksjxh4AKLCLLvKLs1xXuu66YDE/+pFUX+8XaL3vfVIqFW6OcxTWWFOIMYzWecWB+xegdFCUBQAAkAdVUUdbN6xSdSzYp1OqY/76VdHsPs2Sb6WaNwAAKE/cmwBAaSvFlkaMPQBQJBxH6uryC7T++Efpda8LFnf99VJVlV+gtW1buDnmKKyxphBjGK3zigP3L0DpoCgLAAAgT1oaa7VtY5tqq2MzTh2ciDuqrY5pvTUF4AAAIABJREFU28Y2tTTWznOG0yvVvAEAQHni3gQASleptjRi7AGAInPKKdI3v+kXaN1/v3TWWcHiLrnEL846/XRp375wc8xSWGNNIcYwWucVB+5fgNLA/IAAAAB51NJYq92b12jHwBH19B/U4MiYohEjN2O1vG6hNrU3aW3zkqL7REqp5g0A5cj1Mjqa9pSIR/kEKQIpx2OGexOEoRzPFaDYlHJLI8YeAChSzc3Sgw/6399+u/TGN84eMzQkveAF/vd/+7fSli3SX/1VeDkGlM1Yk82963yPYR3N9fr4Hb+SFLxdMa3zwsH9C1D8KMoCAADIs6qoo87WBnW2NsjLWCVTbkm88VOqeQNAOZhwPW0fOKye/kM68JQHaDW6qr1JHc31PEDDU1TCMcO9CfKhEs4VoJgcb2k0OJx9C8NiaGnE2AMARe4Nb/Bnz0qnpY99TPrkJ2ePueMO6ZnP9L//6Ef9FonRwr1FfqKxZi73rvM5hh1vnbe+d5fG07MXZtE6L1wzvfbWWh1Ne4pGaJ4GFBJnIAAAQIiciNGiBbGSe4BbqnkDQCnaOzSq1d071dW3X4PDY/7zZc/KWumB4TF19e3X6u6d2jc0WuhUUSQq8Zjh3gS5qMRzBSgG5dLSiLEHAIpYLCZ1d/sFWsPD0tq1weI+/nE/1hjp298ON8cAJo81+bx3nY8xjNZ5xcnNZLTzf4a19gs/0bKuHTrnuh9q6ebtuuDGu9X3y4c04Qaf3QxAflCUBQAAAABAgewbGtUlvbs0Op5WMjX9g7FkytPoeFrre3dROACOGSAgzhWgcDqa6xVzsnvrgZZGAICc1dVJ27f7BVo/+5m0JOB40tnpF2etWCH9z/+Em+MsSvXe9XjrvO51zVoQc2SMFHOM/2tdvFDd65q1e/MaCrLmCR9KAYoTRVkAAAAAABTAhOvp8i17Ak31L0njaX99PtVYuThmgGA4V4DCOt7SqDoWbLYsWhoBAPJm5Urp8GG/QOurXw0WMzgoPfe5foHW+vXS44+Hm+MUpX7verx13rK6Gh3s7tAvPvxKHezu0Pf/z9+os7WB8X2elGphH1AJKMoCAAAAAKAAtg8cVtrLZBWT9jLaMXAkpIxQ7DhmgGA4V4DCo6URAKDgLrvML846dky6+upgMV//ulRb6xdofeYzUia7e8pclNO9K61/C6PUC/uAckdRFgAAAAAABdDTf2jGTy/OJJny1NN/MKSMUOw4Zk7M9TJ64lhaXsYWOhUUGOcKColr0V9Mbmm0YnENLY0AAIVRVSXdeKNfoPXQQ9LLXx4s7gMfkBzHL9C6887Q0uPeFXNVToV9QDmKFjoBAAAAAAAqjZexOjAyllPs4MiYvIzlk6cVhmNmehOup+0Dh9XTf0gHRsYUjRi5GavldTW6qr1JHc31tMuoMJwrKASuRTM73tKos7VBXsYqmXKViEc5zwAAhdHQIPX3+9/fe6/U0SE98cTscWvX+v99wQukb3xDamrKSzrcuyIf5lLY19naEFJWAI5jpiwAAAAAAOZZMuUqmuOD02jEKJly85wRih3HzNPtHRrV6u6d6urbr8HhMVkrpT0ra6UHhsfU1bdfq7t3at/QaKFTxTziXMF841oUHC2NAABF5SUvkR5/3G9R+KUvBYvZu1dautSfPWvDBimZnFMK3LtirvJR2AcgXBRlAQAAAAAwzxLxqNwcH3y5GatEnImvKw3HzFPtGxrVJb27NDqenvETwcmUp9HxtNb37qIYooJwrmA+cS0CAKAMGCO94x1+e8Nk0v8+iH//d6mmxo//4hf9+Cxx74q5orAPKH4UZQEAAAAAMM+ciNGyupqcYpfX1TDDRAXimPmLCdfT5Vv2aDwdrD3DeNpff8LNrp0DShPnCuYL1yIAAMrQSSf5s2ZZK/3mN9KqVcHi3v1uKRKRqqulu+8OvDvuXTFXFPYBxY+iLAAAAAAACmBTe5MScSermETc0ab2pSFlhGLHMePbPnBYaS+TVUzay2jHwJGQMkKx4VzBfOBaBABAmTvzTGn3br9Aa+dOKRabPebYMam93Z8969xzpaGhWUO4d8VcUNgHFD+KsgAAAAAAKICO5nrFnOz+LI85Ea1tXhJSRih2HDO+nv5DM7YJm0ky5amn/2BIGaHYcK5gPnAtAgCggpx/vpRKSZmMdOONwWJ++lPp9NP9Aq13vlMaH592Ne5dMVcU9gHFjaIsAAAAAAAKoCrqaOuGVaqOBXtwVh3z16+KZvegDeWDY0byMlYHRsZyih0cGZOXY1sHlBbOFYSNaxEAABXKGOnqq/3Zs554QrrssmBxN93kt0Y0Rrr5Zj/+Sdy7Yq4o7AOKG0VZAAAAAAAUSEtjrbZtbFNtdWzGTzUm4o5qq2PatrFNLY2185whik2lHzPJlKtoju0VohGjZMrNc0YoVpV+riBcXIsAAIAWLpS++lW/wGpwUHre84LFXXmlFIlIp5wi7doliXtXzA2FfUBxixY6AQAAAAAAKllLY612b16jHQNH1NN/UIMjY4pGjNyM1fK6hdrU3qS1zUt4WIb/VcnHTCIelZvjDDNuxioR51FYJankcwXh4loEAACeYtkyaWDA//5735Muumj2mMcek178Yv/7NWvUcttt3LsiZ8cL+y7fskdpLzNtm+1E3FHMiWjrhlUU9gHziL/+AAAAAAAosKqoo87WBnW2NsjLWCVTrhLxqJwcZ+FA+avUY8aJGC2rq9HgcPZtw5bX1ZT97wdPV6nnykxcL6Ojaa+ifwf5wLUoNxx/AICKcOGF/uxZnid95jPS5s2zx+zcKdXXq0pS57XXqrO7W140VvH3rsgOH0oBihNFWQAAAAAAFBEnYrRoQazQaaCEVNoxs6m9SV19+6f95O9MEnFHm9qXhpgVSkGlnSvHTbietg8cVk//IR14yhszNbqqvUkdzfW8MZMDrkXBcPwBACqW40gf+pD/9dhj0saN0je+MXvcZz8rffazciQt+trXpL/7u9BTRfngQylA8YkUOgEAAAAAAAAgqI7mesWc7B5pxZyI1jYvCSkjoHjtHRrV6u6d6urbr8HhMVkrpT0ra6UHhsfU1bdfq7t3at/QaKFTLTlci2bH8QcAwJNOPlm6/XZ/Bq39+6WmpmBxb36zZIx02mnS3r3h5oiyc/xDKRRkAYVFURYAAAAAAABKRlXU0dYNq1QdCzazSnXMX5+ZWFBp9g2N6pLeXRodT884m1My5Wl0PK31vbsojMkS16IT4/gDAGAGZ58tHTzoF2jdfnuwmD/8QWpt9Qu0XvMa6dFHw80RAJA3FGUBAAAAAACgpLQ01mrbxjbVVseUiE9f4JCIO6qtjmnbxja1NNbOc4ZAYU24ni7fskfj6WCt9cbT/voTbvBWfOBaNBOOPwAAArr4Yr84K52WurqCxXz3u9Kpp/oFWh/5iOS64eYIAJgTirIAAAAAAABQcloaa7V78xp1r2vWisU1MkaKOUbGSCsWL1T3umbt3rymYooggMm2DxxW2stkFZP2MtoxcCSkjMoX16Kn4/gDACBL0ah03XV+gdbIiHThhcHirrtOisX8Aq2+vnBzBADkJFroBAAAAAAAAIBcVEUddbY2qLO1QV7GKplylYhH5URMoVMDCqqn/9CMLeNmkkx56uk/qM7WhpCyKl9ci56K4w9TuV5GR9NeRZ8XABDYqaf6s2FJ0n33SRddJB0+PHvc617n/3fpUunb35ae+9zwcgQABEZRFgAAAAAAAEqeEzFatCBW6DSAgvMyVgdGxnKKHRwZk5exFE3MQaVfizj+cNyE62n7wGH19B/SgZExRSNGbsZqeV2NrmpvUkdzvaqi07f9BAA86YUvlB5+2P/+1lult7xl9piDB6Wzz/a/f8MbpN5eqbZyZuwEgGJD+0IAAAAAAAAAKBPJlKtojkUt0YhRMuXmOSNUEo4/SNLeoVGt7t6prr79Ghwek7VS2rOyVnpgeExdffu1unun9g2NFjpVACgdl13mtzc8dky65ppgMbffLp18st/e8NOfljLZtRcGAMwdRVkAAAAAAAAAUCYS8ajcjM0p1s1YJeI0V0DuOP6wb2hUl/Tu0uh4esY2lsmUp9HxtNb37qIwCwCyVVUl3XCDX6D18MPSeecFi/vgByXH8Qu07rwz3BwBAP+LoiwAAAAAAAAAKBNOxGhZXU1Oscvramgdhznh+KtsE66ny7fs0Xh6+mKsqcbT/voTbrD1AQBT1NdLd93lF2jde2/wNoVr1/rFWS0tfrtDAEBoKMoCAAAAAAAAgDKyqb1JibiTVUwi7mhT+9KQMkIl4firXNsHDivtZdcaK+1ltGPgSEgZAUAFOfdc6bHH/BaFvb3BYu6/X1q2zC/QuuIKaWws1BQBoBJRlAUAAAAAAAAAZaSjuV4xJ7tHvzEnorXNS0LKCJWE469y9fQfmrFl4UySKU89/czSAgB5Y4x05ZX+7FlHj0qbNgWL27pVWrjQj//CF/x4AMCcUZQFAAAAAAAAAGWkKupo64ZVqo4Fm62oOuavXxXNbnYjYDocf5XJy1gdGMlthpXBkTF5Gd78B4C8q66WbrrJL7D67W+ltrZgcVdfLUUiUlWV9OMfh5oiAJQ7irIAAAAAAAAAoMy0NNZq28Y21VbHZmwll4g7qq2OadvGNrU01s5zhihnHH+VJ5lyFY2YnGKjEaNkys1zRgCApzjjDOmnP/ULtO66yy+4mk0qJZ1/vj97Vlub9Pvfh58nAJQZirIAAAAAAAAAoAy1NNZq9+Y16l7XrBWLa2SMFHOMjJFWLF6o7nXN2r15DQUxeArXy+iJY+k5z1zE8VdZEvGo3ByPGTdjlYhH85wRAGBG550nHTsmZTLS5z8fLGb3br+wyxi/JeL4eLg5AkCZ4C4XAAAAAAAAAMpUVdRRZ2uDOlsb5GWskilXiXhUTo4z2qA8Tbietg8cVk//IR0YGVM0YuRmrJbX1eiq9iZ1NNfn1F6Q469yOBGjZXU1GhzOvoXh8roajgkAKARjpPe8x/8aG5Pe9S5p69bZ4770Jf9Lknp7pbe/Pdw8AaCEMVMWAAAAAAAAAFQAJ2K0aEGM4gc8xd6hUa3u3qmuvv3/P3v3HmX3WdeL//3dl0mHScvIJW0NQSVtiugYItjGC5Cf5YCNoql4oD0uLKdqbLwcRUX0JBxFf/HC8QBHjkaiForoCctLQH6mImYZFD1JucYEpGkjSDimCYhDmWGa2Zfv749vcZWQSfZM955JZr9ea+21Zr7zfPbzyWpXM/PMu88nx05NpSyTVqdMWSb3nprKjr1Hc8PO/Tl8YvJR7ePfv+Vv26a1c46rnMvYSD3bNl0zoI4A6NnKlcmb3lSNNzx2LPm6r+utbuvWpFbLN7/gBdV4RAC+iFAWAAAAAAAMocMnJnPr7oOZnGllerZzzjXTs51MzrRyy+6DjzqYxfK2eeLqNOvz+7VTs17LTRNXDagjABbk2muTw4ergNa+fT2VNKemkm/6pur2rW/91uTkyQE3CXBpEMoCAAAAAIAhc6bdyW133pOZ1rnDWGebaVXrz7R7W8/wWdGo567br89os7fbskab1fqFjMYEYJHcdFMVzup0kl/5ld5q/vqvky//8iqg9VM/lczODrZHgIuYUBYAAAAAAAyZfUdOptXpzqum1enm7iMPDKgjloP1a8azZ+vGjI825xxlODZSz/hoM3u2bsz6NeOL3CEAC1KrJT/7s1VA69/+LXnRi3qre81rkhUrqoDWW94y2B4BLkJCWQAAAAAAMGR2HTg+58jCuUzPdrLrwP0D6ojlYv2a8RzafmN23jyR665cmaJImvUiRZFcd+Xl2XnzRA5tv1EgC+BSNT6evPWtVUDrwx+uxh324iUvqcJZX/7lyQc+MNgeAS4SjaVuAAAAAAAAWDydbpn7Tk8tqPbY6akkY/1tiGVnRaOeLRtWZ8uG1el0y0zPtjM20ki9Vix1awD009Oelhw7lgMHDmTTZz6TvPCFF645eTJ5xjOqjzdvTt70puSJTxxomwBLxU1ZAAAAAAAwRKZn22ksMBzTqBXplmWfO2I5q9eKXHFZUyALYLn77u+ubs9qtZJXvrK3mn37klWrqhu0duxI2u3B9giwyISyAAAAAABgiIyNNNLuLixY1e6WqRXCNQDAHBqN5Bd/sQpofepTyXd8R291O3cmzWYV0PqTPxlsjwCLRCgLAAAAAACGSL1W5NpVKxdUu26BdQDAEHrCE5J3vKMKaH3gA8nq1b3Vfc/3VOGsa65JPvzhwfYIMEBCWQAAAAAAMGS2bVqbsZH6vGrGRurZtumaAXUEACxrGzYkn/xkFdB6y1t6qzl+PPnar60CWv/xPyaTk4PtEaDPhLIAAAAAAGDIbJ64Os36/H5F0KzXctPEVQPqCAAYGt/7vVU468yZ5Kd/ureaP/7j5Mu+rApo/fIvJ53OYHsE6AOhLAAAAAAAGDIrGvXcdfv1GW32dlvWaLNav6Ixv9u1AADmNDKS/Pf/XgW0/uVfkhtv7K1u+/ak0agCWvv2DbZHgEdBKAsAAAAAAIbQ+jXj2bN1Y8ZHm3OOMhwbqWd8tJk9Wzdm/ZrxRe4QABgaV1+d/NVfVQGt//N/ksc9rre6b//2Kpw1MZHcd99gewSYJ6EsAAAAAAAYUuvXjOfQ9huz8+aJXHflyhRF0qwXKYrkuisvz86bJ3Jo+40CWXAe7U43Dz7USqdbLnUrAMvDxo3Jv/5r0u0mv/u7vdUcPZqsW1cFtL7v+5LPfW6wPQL0oLHUDQAAAAAAAEtnRaOeLRtWZ8uG1el0y0zPtjM20ki9Vix1a3DROtPuZN+Rk9l14HjuOz2VRq1Iu1tm3aqVuWPT2myeuNq4T4BHqyiS7//+6jUzk7z85clv/uaF637/96tXkrzmNclP/ET1XgCLzE1ZAAAAAABAkqReK3LFZU2BLDiPD52YzA0792fH3qM5dmoqZZm0OmXKMrn31FR27D2aG3buz+ETk0vdKsDyMTqa/K//VY03/Od/Tr7xG3ur+8mfTGq1pNlM9u8fbI8AZxHKAgAAAAAAgB4cPjGZW3cfzORMK9OznXOumZ7tZHKmlVt2HxTMAhiEJz85+fu/rwJaf/3XyWWXXbim3U6e+9zqxqzrr6+CXQADJpQFAAAAAAAAF3Cm3cltd96Tmda5w1hnm2lV68+0e1sPwAJs2lSNNux2k9/4jd5q3vve5Cu/sgpo3XFHVQ8wAEJZAAAAAAAAcAH7jpxMq9OdV02r083dRx4YUEcA/LuiSH7sx6rbsz73ueQ//+fe6t7whuQxj6nq3/CGqh6gT4SyAAAAAAAA4AJ2HTg+58jCuUzPdrLrwP0D6giAc1q5Mrnzzipgdf/9ydOf3lvdHXcktVry2Mcmf/d3g+0RGApCWQAAAAAAAHAenW6Z+05PLaj22OmpdLpuXgFYEmvXJh/8YBXQ+ou/6K3mwQeTb/mW6vasTZuSf/mXgbYILF9CWQAAAAAAAHAe07PtNGrFgmobtSLTs+0+dwTAvD3/+VU4q9NJfu3Xeqt597uT1aurgNbLXpacOTPYHoFlRSgLAAAAAAAAzmNspJH2Am+7anfLjI00+twRAAtWqyU/8zNVQGtyMrnllt7qXve65LLLqoDWm9882B6BZUEoCwAAAAAAAM6jXity7aqVC6pdt2pl6gu8ZQuAAXvsY5P//b+rgNZHPpKsW9db3W23VeGsq65K3v/+wfYIXLKEsgAAAAAAAOACtm1am7GR+rxqxkbq2bbpmgF1BEBfffVXJ/feWwW09u7trebUqeSZz6wCWps3J5/61GB7BC4pQlkAAAAAAABwAZsnrk6zPr9frTXrtdw0cdWAOgJgYLZsqcJZrVby8z/fW83ddyerVlUBre3bq1pgqAllAQAAAAAAwAWsaNRz1+3XZ7TZ221Zo81q/YrG/G7XAuAi0mgkv/ALVUDr059OvvM7e6v75V9ORkaqgNYf/dFAWwQuXkJZAAAAAAAA0IP1a8azZ+vGjI825xxlODZSz/hoM3u2bsz6NeOL3CEAA/P4xydvf3sV0PrgB5M1a3qre9GLqnDWU56SHD062B6Bi4pQFgAAAAAAAPRo/ZrxHNp+Y3bePJHrrlyZokia9SJFkVx35eXZefNEDm2/USALYDl7+tOTT3yiCmj94R/2VvOxjyUTE1VA64UvTP7t3wbbI7DkGkvdAAAADLN2p5vPtzoZG2mkXiuWuh0AAACgBysa9WzZsDpbNqxOp1tmerbtZ3u4CDl7Y1Hcemv1mp1NXvnK5NWvvnDNn/5p9UqSX/ql5Od+LqkbdwvLjVAWAAAssjPtTvYdOZldB47nvtNTadSKtLtl1q1amTs2rc3miauzouEHcAAAALgU1GtFrrisudRtAA9z9saSGRlJfu3XqtepU8lLXpK8610XrnvlK6tXkrzjHcl3fMdg+wQWjfGFAACwiD50YjI37NyfHXuP5tipqZRl0uqUKcvk3lNT2bH3aG7YuT+HT0wudasAAAAAcElx9sZF48ork7/8y2q84cGDyROe0FvdC15QjTf8mq9Jjh0bbI/AwAllAQDAIjl8YjK37j6YyZlWpmc751wzPdvJ5Ewrt+w+6HAIAAAAAHrk7I2L1g03JJ/6VNLtJr/3e73VfOQjyXXXVQGtl7wk+dznBtsjMBBCWQAAsAjOtDu57c57MtM694HQ2WZa1foz7d7WAwAAAMCwcvbGJaEokttvr27PmplJfvRHe6t7y1uSK66o6l/zmircBVwShLIAAGAR7DtyMq3O/H5YbnW6ufvIAwPqCAAAAACWB2dvXHIuuyx5/eurgNYnPpF8y7f0VvdTP5XU60mjkezfP9gegUdNKAsAABbBrgPH57w2fS7Ts53sOnD/gDoCAOBc2p1uHnyolU63XFZ7AQAsZ87euKStWZP87d9WAa13vzt5zGMuXNPpJM99bnV71jd8Q/Kxjw2+T2DeGkvdAAAALHedbpn7Tk8tqPbY6al0umXqtaLPXQEA8AVn2p3sO3Iyuw4cz32np9KoFWl3y6xbtTJ3bFqbzRNXZ0WjfsntBQAwDJy9saw8+9nJ9HQV0Pqt3+ptxOH73pc85SnVxz/4g8nrXtdbsAsYODdlAQDAgE3PttNY4MFOo1Zkerbd544AAPiCD52YzA0792fH3qM5dmoqZZm0OmXKMrn31FR27D2aG3buz+ETk5fUXgAAw8LZG8tSUSQ/8iNVOGtqKvn+7++t7nd+Jxkbq+p37arqgSUjlAUAAAM2NtJIe4EjadrdMmMjLrgFABiEwycmc+vug5mcac057mZ6tpPJmVZu2X3wUYWlFnMvAIBh4uyNZW9sLPnd360CVsePJ1//9b3V/fAPJ7VacvnlyXveM9gegXMSygIAgAGr14pcu2rlgmrXrVrp+nQAgAE40+7ktjvvyUzr3AGps820qvVn2r2tX6q9AACGjbM3hspTnpK8//1VQOud76xuxLqQqankWc+q1j772cn//b+D7xNIIpQFAACLYtumtRkbqc+rZmyknm2brhlQRwAAw23fkZNpdbrzqml1urn7yAMX9V4AAMPI2RtD6XnPS7rdpNNJXv3q3mr+9m+TJz2pCmj9+I8nDz002B5hyAllAQDAItg8cXWa9fl9+92s13LTxFUD6ggALk7tTjcPPtRKZ4HjR6BXuw4cn3OM4FymZzvZdeD+i3ovAIBh5OyNoVarJS9/eXV71uRkcuutvdX9xm8ko6NVQOuuu6p6oK+EsgAAYBGsaNRz1+3XZ7TZ2/+xN9qs1q9ozO//8AOAS9GZdid7P/jJPO+17861O+7OM37pXblm+748/7Xvzt4PftIIN/qu0y1z3+mpBdUeOz01r9DgYu4FADCsnL3Bwx772OQP/7AKWP3jPyZf/dW91b30pVW468ork/e9b6AtwjARygIAgEWyfs149mzdmPHR5pzXqY+N1DM+2syerRuzfs34IncIAIvvQycmc8PO/dmx92iOnZpKWSatTpmyTO49NZUde4/mhp37c/jE5FK3yjIyPdtOo1YsqLZRKzI9274o9wIAGGbO3uAsT31q8pGPVAGtt7+9t5rTp5Nv+Ibq9qxv+7bqc2DBhLIAgHkxTgYenfVrxnNo+43ZefNErrtyZYoiadaLFEVy3ZWXZ+fNEzm0/UaHQgAMhcMnJnPr7oOZnGnNOdpteraTyZlWbtl9UDCLvhkbaaS9wJ9p2t0yYyONi3IvgGHijAo4F2dvMIfv/M4qnNVuJ696VW8173xndXNWUSQ/93NJqzXYHmEZ8hM9AHBBZ9qd7DtyMrsOHM99p6fSqBVpd8usW7Uyd2xam80TV7vmGeZhRaOeLRtWZ8uG1el0y0zPtjM20kh9gTcoAMCl6Ey7k9vuvCczrd5GE860qvWHtt/oe08etXqtyLWrVubYqfmPFVy3auW8vm9bzL0AljtnVEAvnL3BedTryX/7b9XrX/81+YEfSN72tgvX/eqvVq8keetbkxe9aLB9wjLhpiwA4LyMk4HBqteKXHFZ06EQAENn35GTaXW686ppdbq5+8gDA+qIYbNt09o5x9rMZWyknm2brrmo9wJYrpxRAQvh7A3O4/GPT/burW7QOnw4+Yqv6K3uxS+ubs/6yq9MjhwZaItwqRPKAgDmZJwMAACDsuvA8Tm/x5zL9Gwnuw7cP6COGDabJ65Osz6/49FmvZabJq66qPcCWI6cUQHAgH3d1yUf/3gV0Nqzp7eaf/7nqq4okptvTj7zmYG2CJcioSwA4JwWOk7mTHt+v1gDAGD4dLpl7js9/1FuSXLs9FQ63bLPHTGMVjTquev26zPa7O0Gq9FmtX4hY7EWcy+A5cYZFQAsshe/uApnzc4mP/uzvdW87W3VzVtFkfziLyYdfw9DIpQFAMzBOBkAAAZleradxgLHhzRqRaZn233uiGG1fs149mzdmPHR5pwFAeW+AAAgAElEQVTjBcdG6hkfbWbP1o1Zv2b8ktgLYDlxRgUAS6TZTH7lV6qA1gMPJM97Xm91P//zSaNRBbTe8Y7B9ggXOaEsAOCcjJMBAGBQxkYaaS/wtqt2t8zYSKPPHTHM1q8Zz6HtN2bnzRO57sqVKYqkWS9SFMl1V16enTdP5ND2G/sSklrMvQCWC2dUAHARuPLK5J3vrAJa99yTrFrVW913fmcVznra05J77x1sj3ARcoIFAHyJfoyTqS/w5gMAAJa/eq3ItatW5tip+X/PuW7VSt9r0ncrGvVs2bA6WzasTqdbZnq2nbGRxkD+XVvMvQAudc6oAOAi9A3fkJw6VQW03vzm5KUvvXDNP/5j8tSnVh//p/+U7NqVXHHFQNuEi4GbsgCAL2GcDAAAg7Zt09o5R7jNZWyknm2brhlQR1Cp14pccVlzUX6Jv5h7AVyKnFEBwEWsKJLbbqvCWQ89lPz4j/dW94d/mDz2sVX9r/960p3fmGK4lAhlAQBfwjgZAAAGbfPE1WnW53c01azXctPEVQPqCAC42DijAoBLxIoVyeteVwW0TpxInvWs3upe/vKkXk9qteRd7xpsj7AEhLIAgC/xhXEyC2GcDAAAvVjRqOeu26/PaLO327JGm9X6FY353a4FAFy6nFEBwCXoSU9K/uZvqoDW3/xNsrKHv8vLMnne86rbs57xjOSf/mnwfcIiEMoCAM7JOBkAAAZt/Zrx7Nm6MeOjzTm/9xwbqWd8tJk9Wzdm/ZrxRe4QAFhqzqgA4BL2rGcln/tcNaLwt36rt5oPfCBZu7YKaP3ADyTT04PtEQZIKAsAOCfjZAAAWAzr14zn0PYbs/PmiVx35coURdKsFymK5LorL8/OmydyaPuNAlkAMKScUQHAMlAUybZt1Y1Y09PJD/5gb3W/93vVTVtFkfzmb1b1cAkRygIAzsk4GQAAFsuKRj1bNqzOO1/2nNy/c3Pe/8r/kPt3bs47X/bsbNmw2veYADDEnFEBwDLzmMcku3dXAat/+qfkmc/sre5HfzSp1ZKxsWosIlwChLIAgDkZJwMAwGKr14pccVkz9Vqx1K0AABcJZ1QAsEx91Vcl731vFdB617uSeg+h6s9/PnnOc6rbs77lW5JPfnLwfcICCWUBAOdlnAwAAAAAS+1iPqNqd7p58KFWOl0jlQBgwZ773KTdTjqd5H/8j95q/u7vkjVrqoDWf/kvyUMPDbZHmKfGUjcAAFz8vjBOZsuG1el0y0zPtjM20nB7AQAAAACL5mI6ozrT7mTfkZPZdeB47js9lUatSLtbZt2qlblj09psnrjaCEUAWIhaLfnJn6xeDz6Y/PAPJ3/wBxeue/3rq1eS3Hln8tKXVmEtWEJuygIA5sU4GQAAAACW2lKeUX3oxGRu2Lk/O/YezbFTUynLpNUpU5bJvaemsmPv0dywc38On5hc9N4AYFm54orkLW+pxht+9KPJ057WW93tt1fhric+MbnnnsH2COchlAUAAAAAAAA9OHxiMrfuPpjJmVamZzvnXDM928nkTCu37D4omAUA/XLddcmHP1wFtP7sz3qr+fSnkxtuqG7Met7zklOnBtsjnEUoCwAAAAAAAC7gTLuT2+68JzOtc4exzjbTqtafafe2HgDo0QteUIWz2u3kl36pt5p3vSu56qoqoPWKVySt1mB7hAhlAQAAAAAAwAXtO3IyrU53XjWtTjd3H3lgQB0BwJCr15MdO6qA1r/+a/Ld391b3atfnYyMVAGtPXsG2yNDTSgLAAAAAAAALmDXgeNzjiycy/RsJ7sO3D+gjgCAf/e4xyV/8idVQOsf/iH5qq/qre7WW6tw1pOfnBw+PNgeGTpCWQAAAAAAAHAenW6Z+05PLaj22OmpdLplnzsCAOY0MZH80z9VAa23vrW3mhMnkqc/vQpobdmSfOYzg+2RoSCUBQAAAAAAAOcxPdtOo1YsqLZRKzI92+5zRwBAT170oiqcNTub/Nf/2lvN29+ePP7xVUDrVa9KOvO7KRO+QCgLAAAAAAAAzmNspJH2Am+7anfLjI00+twRADAvzWayc2cV0Dp1Krnppt7qfuEXkkajCmi9/e0DbZHlRygLAAAAAAAAzqNeK3LtqpULql23amXqC7xlC3h02p1uHnyoZYQo8MVWrUr27asCWu99b3Lllb3VbdlShbOe+tTkox8dbI8sC2L5AAAAAAAAcAHbNq3Njr1HMz3b+wijsZF6tm26ZoBdAWc70+5k35GT2XXgeO47PZVGrUi7W2bdqpW5Y9PabJ64Oisa9aVuE7hYPPOZyQMPVB+/+c3JbbdduObee5Ov/urq41tuSX77t5PHPnZwPXLJclMWAAAAAAAAXMDmiavTrM/vV2vNei03TVw1oI6As33oxGRu2Lk/O/YezbFTUynLpNUpU5bJvaemsmPv0dywc38On5hc6laBi9H3fV91e9ZDDyU/8RO91ezZk4yPVzdovfrVSbc72B65pAhlAQAAAAAAwAWsaNRz1+3XZ7TZ2w07o81qvRt5YHEcPjGZW3cfzORMa84b7aZnO5mcaeWW3QcFs4C5rViRvPa1VUDrk59MnvOc3upe8YqkXq8CWn/5l4PtkUuCUBYAAAAAAAD0YP2a8ezZujHjo82MjZw7bDU2Us/4aDN7tm7M+jXji9whDKcz7U5uu/OezLR6Gy8606rWn2n3Po4UGFKrVycHDlQBrfe8J7niit7qnv/8Kpy1YUNy/PhAW+TiJZQFAAAAAAAAPVq/ZjyHtt+YnTdP5LorV6Yokma9SFEk1115eXbePJFD228UyIJFtO/IybQ68xsZ1up0c/eRBwbUEbAsffM3J5/9bDWi8Ld/u7eaD30oueaaKqB1++3J9PRge+Si0ljqBgAAAAAAhlG7083nW52MjTRSrxVL3Q4A87CiUc+WDauzZcPqdLplpmfb/nsOS2jXgeNzjiycy/RsJ7sO3J8tG1YPqCtg2SqK5Id+qHp9/vPJT/5k8oY3XLjujW+sXkny+tcnP/Ij1XuxbLkpCwAAAABgkZxpd7L3g5/M81777ly74+4845felWu278vzX/vu7P3gJ43QAbgE1WtFrrisKZAFS6TTLXPf6akF1R47PZVOt+xzR8BQecxjqluzyjL52MeS66/vre7Hfiyp1ar6v/mbwfbIkhHKAgAAAABYBB86MZkbdu7Pjr1Hc+zUVMoyaXXKlGVy76mp7Nh7NDfs3J/DJyaXulUAgEvG9Gw7jQWGIhu1ItOz7T53BAytr/zK5NChKqC1f3/SbF64ZmYmec5zqhuzeh2JyCVDKAsAAAAAYMAOn5jMrbsPZnKmNedonenZTiZnWrll90HBLACAHo2NNNJe4G1X7W6ZsZFGnzsCSPKt35rMziadTvKa1/RWs21b8ud/Pti+WFRCWQAAAAAAA3Sm3cltd96TmVZvowlnWtV6owwBAC6sXity7aqVC6pdt2ql0aPAYNVqycteVt2e9eCDyUtecv71RhkuK0JZAAAAAAADtO/IybQ63XnVtDrd3H3kgQF1BACwvGzbtDZjI/V51YyN1LNt0zUD6gjgHC6/PHnzm6uA1r33Jl/7tV/89RUrkptvXpreGAihLAAAAACAAdp14PicIwvnMj3bya4D9w+oIwCA5WXzxNVp1uf3q+9mvZabJq4aUEcAF7BuXXLkSBXQ2rcv+eM/Tv7hH5KNG5e6M/pIKAsAAAAAYEA63TL3nZ5aUO2x01PpdMs+dwQAsPysaNRz1+3XZ7TZ221Zo81q/YrG/G7XAhiIm25KXvjCKqjFsiKUBQAAAAAwINOz7TRqxYJqG7Ui07PtPncEALA8rV8znj1bN2Z8tDnnKMOxkXrGR5vZs3Vj1q8ZX+QOARg2jaVuAAAAAABguRobaaS9wNuu2t0yYyOOcAEAerV+zXgObb8xdx95ILsO3J9jp6fSqBVpd8usW3V5tm1am5smrnJDFgCLwk/0AAAAAAADUq8VuXbVyhw7Nf8RhutWrUx9gbdsAQAMqxWNerZsWJ0tG1an0y0zPdvO2EjD91UALDrjCwEAAAAABmjbprVzjtCZy9hIPds2XTOgjgAAhkO9VuSKy5oCWQAsCaEsAAAAAIAB2jxxdZr1+R3FNuu13DRx1YA6AgAAAAZNKAsAAAAAYIBWNOq56/brM9rs7bas0Wa1fkVjfrdrAQAAABcPoSwAAAAAgAFbv2Y8e7ZuzPhoc85RhmMj9YyPNrNn68asXzO+yB0CAAAA/dRY6gYAAAAAAIbB+jXjObT9xtx95IHsOnB/jp2eSqNWpN0ts27V5dm2aW1umrhqaG7Iane6+Xyrk7GRRuq1YqnbAQAAgL4SygIAAAAAWCQrGvVs2bA6WzasTqdbZnq2PVShpDPtTvYdOZldB47nvi8Kpa3MHZvWZvPE1UMTSgMAAGB5E8oCAAAAAFgC9VqRKy5rLnUbi+ZDJybz0jvvSavTzfRsJ0nS6pRJkntPTWXH3qN51Z99JHfdfr3xjQAAAFzyakvdAAAAAAAAy9vhE5O5dffBTM60/j2Qdbbp2U4mZ1q5ZffBHD4xucgdAgAAQH8JZQEAAAAAMDBn2p3cduc9mWmdO4x1tplWtf5Mu7f1AAAAcDESygIAAAAAYGD2HTmZVqc7r5pWp5u7jzwwoI4AAABg8ISyAAAAAAAYmF0Hjs85snAu07Od7Dpw/4A6AgAAgMETygIAAAAAYCA63TL3nZ5aUO2x01PpdMs+dwQAAACLQygLAAAAAICBmJ5tp1ErFlTbqBWZnm33uSMAAABYHEJZAAAAAAAMxNhII+0F3nbV7pYZG2n0uSMAAABYHEJZAAAAAAAMRL1W5NpVKxdUu27VytQXeMsWAAAALDWhLAAAAAAABmbbprUZG6nPq2ZspJ5tm64ZUEcAAAAweEJZAAAAAAAMzOaJq9Osz+8oulmv5aaJqwbUEQAAAAyeUBYAAAAAAAOzolHPXbdfn9Fmb7dljTar9Ssa87tdCwAAAC4mQlkAAAAAAAzU+jXj2bN1Y8ZHm3OOMhwbqWd8tJk9Wzdm/ZrxRe4QAAAA+qux1A0AAAAAALD8rV8znkPbb8zdRx7IrgP359jpqTRqRdrdMutWXZ5tm9bmpomr3JAFAADAsiCUBQAAAADAoljRqGfLhtXZsmF1Ot0y07PtjI00Uq8VS90aAAAA9JVQFgAAAAAAi65eK3LFZc2lbgMAAAAGorbUDQAAAAAAAAAAACwnQlkAAAAAAAAAAAB9JJQFAAAAAAAAAADQR0JZAAAAAAAAAAAAfSSUBQAAAMCXaHe6efChVjrdcqlbAQAAAIBLTmOpGwAAAADg4nCm3cm+Iyez68Dx3Hd6Ko1akXa3zLpVK3PHprXZPHF1VjTqS90mAAAAAFz0hLIAAAAAyIdOTOald96TVqeb6dlOkqTVqW7JuvfUVHbsPZpX/dlHctft12f9mvGlbBUAAAAALnrGFwIAAAAMucMnJnPr7oOZnGn9eyDrbNOznUzOtHLL7oM5fGJykTsEAAAAgEuLUBYAAADAEDvT7uS2O+/JTOvcYayzzbSq9Wfava0HAAAAgGEklAUAAAAwxPYdOZlWpzuvmlanm7uPPDCgjgAAAADg0ieUBQAAADDEdh04PufIwrlMz3ay68D9A+oIAAAAAC59QlkAAAAAQ6rTLXPf6akF1R47PZVOt+xzRwAAAACwPAhlAQAAAAyp6dl2GrViQbWNWpHp2XafOwIAAACA5UEoCwAAAGBIjY000l7gbVftbpmxkUafOwIAAACA5UEoCwAAAGBI1WtF1j5xbEG11zxxLPUF3rIFAAAAAMudUBYAAADAELvhqx6/qHUAAAAAMAyEsgAAAACG2D0f+8yC6g59fGF1AAAAADAMhLIAAAAAhlSnW+b+T00tqPb+01PpdMs+dwQAAAAAy4NQFgAAAMCQmp5tp1ErFlTbqBWZnm33uSMAAAAAWB6EsgAAAACG1NhII+0F3nbV7pYZG2n0uSMAAAAAWB6EsgAAAACGVL1W5NpVKxdUu27VytQXeMsWAAAAACx3QlkAAAAAQ2zbprUZG6nPq2ZspJ5tm64ZUEcAAAAAcOkTygIAAAAYYpsnrk6zPr8joma9lpsmrhpQRwAAAABw6RPKAgAAABhiKxr13HX79Rlt9nZb1mizWr+iMb/btQAAAABgmAhlAQAAAAy59WvGs2frxoyPNuccZTg2Us/4aDN7tm7M+jXji9whAAAAAFxaGkvdAAAAAABLb/2a8RzafmPuPvJAdh24P8dOT6VRK9Lullm36vJs27Q2N01c5YYsAAAAAOiBUBYAAAAASapRhls2rM6WDavT6ZaZnm1nbKSReq1Y6tYAAAAA4JIilAUAAADAl6jXilxxWXOp2wAAAACAS1JtqRsAAAAAAAAAAABYToSyAAAAAAAAAAAA+kgoCwAAAAAAAAAAoI+EsgAAAAAAAAAAAPpIKAsAAAAAAAAAAKCPhLIAAAAAAAAAAAD6SCgLAAAAAAAAAACgj4SyAAAAAAAAAAAA+kgoCwAAAAAAAAAAoI+EsgAAAAAAAAAAAPpIKAsAAAAAAAAAAKCPhLIAAAAAAAAAAAD6SCgLAAAAAAAAAACgj4SyAAAAAAAAAAAA+kgoCwAAAAAAAAAAoI+EsgAAAAAAAAAAAPpIKAsAAAAAAAAAAKCPhLIAAAAAAAAAAAD6SCgLAAAAAAAAAACgj4SyAAAAAAAAAAAA+kgoCwAAAAAAAAAAoI+EsgAAAAAAAAAAAPpIKAsAAAAAAAAAAKCPhLIAAAAAAAAAAAD6SCgLAAAAAAAAAACgj4SyAAAAAAAAAAAA+kgoCwAAAAAAAAAAoI+EsgAAAAAAAAAAAPpIKAsAAAAAAAAAAKCPhLIAAAAAAAAAAAD6SCgLAAAAAAAAAACgj4SyAAAAAAAAAAAA+kgoCwAAAAAAAAAAoI+EsgAAAAAAAAAAAPpIKAsAAAAAAAAAAKCPhLIAAAAAAAAAAAD6SCgLAAAAAAAAAACgj4SyAAAAAAAAAAAA+kgoCwAAAAAAAAAAoI+EsgAAAAAAAAAAAPpIKAsAAAAAAAAAAKCPhLIAAAAAAAAAAAD6SCgLAAAAAAAAAACgj4SyAAAAAAAAAAAA+kgoCwAAAAAAAAAAoI+EsgAAAAAAAAAAAPpIKAsAAAAAAAAAAKCPhLIAAAAAAAAAAAD6SCgLAAAAAAAAAACgj4SyAAAAAAAAAAAA+kgoCwAAAAAAAAAAoI+EsgAAAAAAAAAAAPpIKAsAAAAAAAAAAKCPhLIAAAAAAAAAAAD6SCgLAAAAAAAAAACgj4SyAAAAAAAAAAAA+kgoCwAAAAAAAAAAoI+EsgAAAAAAAAAAAPpIKAsAAAAAAAAAAKCPhLIAAAAAAAAAAAD6SCgLAAAAAAAAAACgj4SyAAAAAAAAAAAA+kgoCwAAAAAAAAAAoI+EsgAAAAAAAAAAAPpIKAsAAAAAAAAAAKCPhLIAAAAAAAAAAAD6SCgLAAAAAAAAAACgj4SyAAAAAAAAAAAA+kgoCwAAAAAAAAAAoI+EsgAAAAAAAAAAAPpIKAsAAAAAAAAAAKCPhLIAAAAAAAAAAAD6SCgLAAAAAAAAAACgj4SyAAAAAAAAAAAA+kgoCwAAAAAAAAAAoI+EsgAAAAAAAAAAAPpIKAsAAAAAAAAAAKCPhLIAAAAAAAAAAAD6SCgLAAAAAAAAAACgj4SyAAAAAAAAAAAA+kgoCwAAAAAAAAAAoI+EsgAAAAAAAAAAAPpIKAsAAAAAAAAAAKCPGkvdwMWmKIonJfmqJGuSPCHJY1KF1z6bZDLJR5IcLcuyNaD9n5DkhiRrk1yeZDbJ6SRHk3ywLMvuIPZ9eO+vSbI+yZcnuSzJVJKPJ3lfWZafHNS+AAAAAAAAAACwnAx1KKsoipVJbkzyzUk2JplIMt5D6WxRFH+V5I1J3laWZbsPvXx7kp9O8uzMfYPZp4qieGOSXy/L8lOPds+H9x1L8hNJtiZ58nnWvS/J/0zyB2VZlv3YGwAAAAAAAAAAlqNhH1/43CRvS/LyJM9Kb4GsJBlJsjnJHyV5X1EUNyy0gaIoxouieFuS/y/Jppz/n8kTk/xMknuLonjhQvd8xN7PSvLRJP9vzhPIetgzk/x+kvc8fJsYAAAAAAAAAABwDsMeyuqH9amCSi+eb2FRFE9M8p4k3zXP0i9L8sdFUfzIfPd8xN7flWR/kvkGrL4pyT1FUVyz0L0BAAAAAAAAAGA5G+rxhedwPMnfJ/lIkmNJPp3kwSQrkjw+1XjD70g17rB4RF0jyR8URfHpsiz397JRURSNVLd0fc1ZX5pNsifVzVn/nOr2rq9N8kNJ1p219vVFUXy8LMs/7/UP+PDeX5/krUmaZ33pk0l+O8kHUv3Z1yT51iQvTTL2iHVXJ7m7KIpnlGX54Hz2BgAAAAAAAACA5W7YQ1kzSd7+8OvusiwfuMD6fUl+7eFxhW9K8tRHfK2eZHdRFF9TluVDPez9c6lunXqkjye5qSzLj571/C+Lonhtkl9NNb7wC4okbyqKYl1Zlv/Ww54piqKZ5A9SBc0e6feT/EBZlrOPePbeJH9aFMUvJ/nzJE9/xNeuSfKaJD/Qy74AAAAAAAAAADAshnp8YVmW7yzLcktZlm/sIZD1yLpDSZ6d6iarR3pKqpu0zqsoiqtThbIe6bNJnn2OQNYX9izLsnxFkted9aUnJHllL30/7IfzxWGyJPnTsiy/76xA1iP3/pckz8mX/nlvL4ri6ecoAQAAAAAAAACAoTXUoaxHoyzLT+VLg1VJ8l09lP94ktGznv10WZYneqj9r0nuP+vZ1qIoHnehwodHJv70WY//Lcm2C9U+PKbw7FuxiiSvuFAtAAAAAAAAAAAME6GsR+fPknTPerb2fAVFUdSTvPSsxydTjUO8oLIsZ5L8z7MejyW5pYfyb0vypLOe/W5Zlqd73Puvkrz/rMc3F0XxZb3UAwAAAAAAAADAMBDKehTKspxO8qmzHj/hAmXPSnLlWc/eWJZlex5b/36SmbOefU8Pdeda8zvz2DdJdp/1+YokL5jnewAAAAAAAAAAwLIllPXoXXbW55+9wPr/cI5nd89nw7IsP5vk4FmPv7koirF57n28LMv75rN3kr84x7PnzfM9AAAAAGDotTvdPPhQK51uudStAAAAAH3WWOoGLmVFUXxFksee9fgfLlD2jWd9PpvkfQvY/j1J/p9HfD6SZMPDz79EURRPTvLlZz3+u/luWpblJ4qiOJFkzSMeb5zv+wAAAADAMDrT7mTfkZPZdeB47js9lUatSLtbZt2qlblj09psnrg6Kxr1pW4TAAAAeJTclPXo/Mg5nv3pBWqeftbnHy7L8qEF7H2uINfZ732hr71/Afuea++nFEVx+QLfCwAAAACGwodOTOaGnfuzY+/RHDs1lbJMWp0yZZnce2oqO/YezQ079+fwicmlbhUAAAB4lISyFqgoiu9O8rKzHh9Ksu88NY9L8mVnPf74Alv4xDmerT3P+mvO8axfexdJnrLA9wIAAACAZe/wicncuvtgJmdamZ7tnHPN9GwnkzOt3LL7oGAWAAAAXOKEsuapKIqvL4rijUn+OF88/vGBJN9blmV5nvInn+PZucJVvThX3VdcpHsDAAAAwNA60+7ktjvvyUzr3GGss820qvVn2r2tBwAAAC4+jQsvGS5FUWxM8tNnPV6RZDzJ05I87hxlH0zy4rIsj1/g7Z9wjmen5t1kkrIsP1MURTtf/M/wXO/f973nqDvf3gAAAAAwtPYdOZlWpzuvmlanm7uPPJAtG1YPqCsAAABgkISyvtSTkrywx7XvT/JbSd5clmW7h/WPPcezmV4bm6P28kd8Pr5Ie5+r7nx7AwAAAMDQ2nXg+JwjC+cyPdvJrgP3C2UBAADAJcr4woX7dJJDST7aYyArSS47x7OHHkUPZ4ejVizS3ucKZZ1vbwAAAAAYSp1umftOTy2o9tjpqXS6ZZ87AgAAABZDUZZ+qH+koii+J8kfzbPsr5N8f1mWH7vAe9+W5E1nPf7+sizvnOd+X3i/TyRZ84hHHyvL8ilzrP3rJJvOelwvy3J+96ZX7/WtSfaf9fjny7L8xfPUbE3y/7N332GyVNXCxt/F4ZCzeBCRJElBRIKCIAqYMKPoFUUFFDHncK/XhH4mzAEjesVrVgxXQcSIEhQF1CsqKlkEJOd04Kzvj91z6VNT3V3d0z3TM/3+nqce7V2196pzmFqnp2rV3ocBbLDBBjt/7Wtf6zesRuzGG29kjTXWmOvTkDQGzAeSppgPJIG5QNJdzAeDWZbJny+9gUHuw0YE2264JitEjODMpMGZDySBuUDSXcwHkqYstHyw9957n5GZuwza3+ULKzLzGGC5uxwRsSZwN2BH4NHAM1l+2cC9gTMj4pGZeXqX4etm1FppBqdbnZ1q6QCxB5ktq25WrG6xyczPAJ8B2GWXXXKvvfYaIKxG6cQTT8T/LpLAfCDpLuYDSWAukHQX88Fg7lyWPO+NP2CQd2Mj4JwD9mLRChZlabyYDySBuUDSXcwHkqaYD5bn8oUNZOYNmXlBZn4nM18IbA58o3LYOsDxEbFBl6Fuq2mrW1awqVUbjD+K2NW4vWJLkiRJkiRJE2nRCsFWSwZ7S3jrJWtYkCVJkiRJ0jxlUdYAMvMq4ACguuzg+sD7u3S9tqatrsCpqWrfuvFHEbuuX7fYkiRJkiRJ0sR60V5bsPpKi/rqs/pKi3jRXluO6IwkSZIkSdKoWZQ1oMxM4KXARZVdB0TEPTp0u7KmrdvMWh1FxHpMX37yqi5dhha7Q79usSVJkiRJkqSJ9djtN2Txov5uxS5etAKP2b7TbUZJkiRJkjTuLMqagcy8hemzZa0IPLxDl2oBF8AmA4av63dhl+PrYm86S7ElSZIkSZKkibXyiov4wnMfxKqLm82WtV4wXAoAACAASURBVOricvzKK/Y3u5YkSZIkSRofFmXN3Ik1bdvXHZiZVwPXVJo3GzBuXWHUOV2OP7embZhFWXXjS5IkSZIkSQJ22HgdvnbYbqyz6uKOSxmuvtIi1ll1MV87bDd22HidWT5DSZIkSZI0TNXl79S/y2ra1u1y/O+Bvds+bxcRq2TmrX3GfWBN2x+6HP+7mrad+4w5ZZfK5/My84YBx5IkSZIkSZImwg4br8Npb3w4x//xMj554jn87fIbWXGF4I5lydZL1uRFe23BY7a/hzNkSZIkSZK0AFiUNXOr1bTd2OX4X7N8UdZKlAKrk/qM+5DK56XAmZ0OzsyLIuJSYMMuY/QUEZsCG1eaf93vOJIkSZIkSdIkWnnFRey340bst+NG3Lksuen2O1h9pRVZtELM9alJkiRJkqQhcvnCmdu8pu1fXY7/cU3bvv0EjIi1gd0qzadk5k09ulZj3zsituonNvDomrYf9TmGJEmSJEmSNPEWrRCstcpiC7IkSZIkSVqALMqaucfXtJ3V5fiTgMsrbYdERD+zlj0bWKXSdkyDfnXHPL+PuACHVT7fDnyvzzEkSZIkSZIkSZIkSZKkBcuirBmIiK2BAyvNNwI/7dQnM+8AvlBp3hA4uGHMVYFXVJpvBr7WoPsPgUsqbc+LiCUNYz8C2LnS/J3MvKZJf0mSJEmSJEmSJEmSJGkSTGxRVkTcLyK2mEH/JcC3gZUqu76cmbf16P5h4NZK2/siYuMGod8JbFlpOyozr+rVMTOXAh+oNK8HfKJX34hYCziqOiTw3l59JUmSJEmSJEmSJEmSpEkysUVZwC7A2RHxhYjYOyIWNekUEStExNOAM4DtKruvBt7Ya4zMvAR4T6V5HeCXEXGfDnEjIt4NvKqy6yrg7U3OveVI4G+Vtv1bfw+LO8S+J/ALYLPKrqMz88w+YkuSJEmSJEmSJEmSJEkL3opzfQJzbEXgOa3t8oj4JfA74C/ANcC1wGJgTWALYCfgicA9a8a6DTiwyYxVLe8C9gV2a2vbDPhDRHwFOA64EFgb2B54IbB1ZYwEnpuZVzeMSWbeHhEHAqew/CxfzwH2johPAmdSir02BvYBDgFWrwx1HtMLxCRJkiRJkiRJkiRJkqSJN+lFWe2WAE9tbf26Dnh6Zp7QtENmLo2IJ1FmoGqfHWsl4ODW1ssrM/N7fZznVOzTI+IZwNdZ/mdgY0qxWC+XAY/JzOv6jS1JkiRJkiRJkiRJkiQtdJO8fOEdQxrnm8B9+ynImpKZlwN7AMf22fVaShHYR/uN2Rb728AjgUv67HoasGtmVpdAlCRJkiRJkiRJkiRJksQEF2Vl5peA+wKvBr4P/KtpV+CvwLuBrTPz3zLz0hmcx9WZ+QTKsoi/bI3fyZXA+4FtMvMbg8Zsi30isA3wZuDiHoefCRwE7J6ZF800tiRJkiRJkiRJkiRJkrRQTfTyhZl5NnA28CGAiLgXsAWwKbAesDpwJ3A9ZYnCC4HfZ+aNIziX7wPfj4glwK7AvYE1gaWUgrGzgDMzc9mQ494IvAN4R0RsD+wAbAisAtxI+TP/NjP/Mcy4kiRJkiRJkiRJkiRJ0kI10UVZVZl5Mb1njBr1OVxOmblrLmL/EfjjXMSWJEmSJEmSJEmSJEmSFoqJXb5QkiRJkiRJkiRJkiRJkkbBoixJkiRJkiRJkiRJkiRJGiKLsiRJkiRJkiRJkiRJkiRpiCzKkiRJkiRJkiRJkiRJkqQhsihLkiRJkiRJkiRJkiRJkobIoixJkiRJkiRJkiRJkiRJGiKLsiRJkiRJkiRJkiRJkiRpiCzKkiRJkiRJkiRJkiRJkqQhsihLkiRJkiRJkiRJkiRJkobIoixJkiRJkiRJkiRJkiRJGiKLsiRJkiRJkiRJkiRJkiRpiCzKkiRJkiRJkiRJkiRJkqQhsihLkiRJkiRJkiRJkiRJkobIoixJkiRJkiRJkiRJkiRJGiKLsiRJkiRJkiRJkiRJkiRpiCzKkiRJkiRJkiRJkiRJkqQhsihLkiRJkiRJkiRJkiRJkobIoixJkiRJkiRJkiRJkiRJGiKLsiRJkiRJkiRJkiRJkiRpiCzKkiRJkiRJkiRJkiRJkqQhsihLkiRJkiRJkiRJkiRJkobIoixJkiRJkiRJkiRJkiRJGiKLsiRJkiRJkiRJkiRJkiRpiCzKkiRJkiRJkiRJkiRJkqQhsihLkiRJkiRJkiRJkiRJkobIoixJkiRJkiRJkiRJkiRJGiKLsiRJkiRJkiRJkiRJkiRpiCzKkiRJkiRJkiRJkiRJkqQhsihLkiRJkiRJkiRJkiRJkobIoixJkiRJkiRJkiRJkiRJGiKLsiRJkiRJkiRJkiRJkiRpiCzKkiRJkiRJkiRJkiRJkqQhsihLkiRJkiRJkiRJkiRJkobIoixJkiRJkiRJkiRJkiRJGiKLsiRJkiRJkiRJkiRJkiRpiCzKkiRJkiRJkiRJkiRJkqQhsihLkiRJkiRJkiRJkiRJkobIoixJkiRJkiRJkiRJkiRJGiKLsiRJkiRJkiRJkiRJkiRpiCzKkiRJkiRJkiRJkiRJkqQhsihLkiRJkiRJkiRJkiRJkobIoixJkiRJkiRJkiRJkiRJGiKLsiRJkiRJkiRJkiRJkiRpiCzKkiRJkiRJkiRJkiRJkqQhsihLkiRJkiRJkiRJkiRJkobIoixJkiRJkiRJkiRJkiRJGiKLsiRJkiRJkiRJkiRJkiRpiCzKkiRJkiRJkiRJkiRJkqQhsihLkiRJkiRJkiRJkiRJkobIoixJkiRJkiRJkiRJkiRJGiKLsiRJkiRJkiRJkiRJkiRpiCzKkiRJkiRJkiRJkiRJkqQhsihLkiRJkiRJkiRJkiRJkobIoixJkiRJkiRJkiRJkiRJGqLIzLk+B02YiLgCuHCuz0PTrA9cOdcnIWksmA8kTTEfSAJzgaS7mA8kTTEfSAJzgaS7mA8kTVlo+WDTzLz7oJ0typIEQEScnpm7zPV5SJp75gNJU8wHksBcIOku5gNJU8wHksBcIOku5gNJU8wHy3P5QkmSJEmSJEmSJEmSJEkaIouyJEmSJEmSJEmSJEmSJGmILMqSNOUzc30CksaG+UDSFPOBJDAXSLqL+UDSFPOBJDAXSLqL+UDSFPNBm8jMuT4HSZIkSZIkSZIkSZIkSVownClLkiRJkiRJkiRJkiRJkoZoxbk+AWlSRcSqwLbAfYC7AWsCNwHXABcBv83MG0cYf31gV2CLVuzbgcuBs4DfZeayEcbeDtgBuCewCnAjcAFwemZePKq4kqYzF0jjLSI2B+4PbEq5Ru8Erqd8V/gb8Pcc0tS35gNp/ETEEmBnYCNgHWBl4DrgWuDPwB8zc+kI4poPpAViEq/n1v2WXYFtgHWBAK4G/gqclpm3jCq2NI4iYmPgfsC9KNfECpT7j1cBf8jMv484/grAA4DtgSXASpTfac4DfpOZV4ww9lqUfLAV5bvUncCVlO9Rp4/ie5SkzswH0niKiFUo9x62Btan3Hu4mXKNnAuclZnXDTGeuUAaIxGxIuX3hW2B9YC1gdso9x8vBc7IzMtGFHsi8oHLF0qzJCIWA/sAj2z97w50n63uTuAMypqrXxnWTcOIeBzwWuChXeJfAXweeP+wkl1ErA68EjgM2KTLoacDHwG+PKyHzNJ8FRGvBd5Xs+vCzNxshmObC6QxFREbAi8CDgTu3ePw64BTgeOAL2bm9QPEMx9IY6RViPVc4BDKDdFubgN+CHwOOHam14j5QBquiAhgS2CXtm0nYI3KoW/LzMOHHHvirueIuB/wBuDJwKodDrsF+A7wnsz84zDiSk3MZj6IiM2Ax1HuPz6M8jJoN1cB3wKOHOZ10SoKfR3lO83dOxy2DPgl8IHMPHaIsfcA/h3YF1jc4bDrga8AR2TmBcOKLfUyl98PupzTWpQHkBvV7D4kM4+e4fjmA6liHHJBRDweeAHwCMpLFJ0kcDbwY+DrmXnqgPHMBVKNucoHEfEo4PmU3x06/Q495Tzgv4HPZuY/hxB7ovKBRVnSiEXERsDbKTcF1x1wmEuBQzPzBzM4j3WAo4En9dHtGuD5mfmtQeO2Yu9JSVz36qPbqcDTfRtekyoitgT+l/ovQgMXZZkLpPEVEYsoDxLfAKw2wBB7ZubJfcQzH0hjJiIOA95LeSOtX7+kXJ9/GyCu+UAakojYC3gM5SbqzjS7nod2Y3USr+fWm7WHU75DNV0V4E7g3cBbRzlbmCbbbOeDiDiI8nLHroP0b/kC8IqZzoYREfsDR9HfvdDvAQdl5rUziLsy8DHKw6WmbgFel5kfHzSu1Mtcfz/oJSI+Q+frZkZFWeYD6S7jkgtaLzN8lsG+M/w0Mx8xQExzgdRmLvNBRGwKfBp49ADdbwLeBHx00N+lJzEfdJulR9Jw3JfypvugBVkAGwLHRcTbBukcEXcHTqa/m7JQzvmYiHjJIHFbsZ8E/JT+bsoC7A78plWYIk2UVlX8UfSuTO93XHOBNKYiYj3g58D/Y7CCrH7jmQ+kMRMRH6XcEBmkIAvKbDi/johd+oxrPpCG65XA6ykz1Ax6PQ9kEq/nVkHWl4E307wgC2AR5Ubyl1tjSKMw2/ng+cysIAvgIOAPrdm2BtLKJcfQ/73QJwKntHLZIHFXBU6gv4csUO69HBkR7x0krtTQnH0/6CUi9gEOHdHY5gNpeXOeCyLi2ZRZa2f6naGfmOYCabo5yQcRsS3wGwYryAJYHfgQ8LlBfpee1HzQz80KScP1Z+Ak4NeUmbCuoDyE3ZyyxOG/UdZtbveWiLghM9/fNEhrHdjvAttVdt0OfA04FriQslbq/ShTlVaXSflYRFyQmcc1jduKvRPwdaZP/Xcx8CngTMrarBtT/tE5mJLMp2wIHB8ROw+yHJM0j70A2GuYA5oLpPEVEetSZripXp/LgF9Rrs+/AJdTrtm1gS2A+1O+M2zTZzzzgTRmIuL1wMtqdl0FfIlSZHExZbnC9SjX//7AHpXj1wVOiIj7ZublDeKaD6QFYoKv5/cAB9S0/4ySP/8OTC0F8Rym/551AHARZekCaSG6ATgF+AXwN8rvFDdTlgh5EPB0pueNTYGfRsTumfmvfoJFWTr1YzW7/kopPj+LsgT7ZsATWvHbc8e2wHcj4mGZeUc/sSmzBD6s0raM8lb9NylLrqxG+f3pUMqSMO1eFxHnZ+Yn+4wrzVsRsRrlxdAYwdjmA2nMRMQLgE8y/Zq/HDiO8sLopZR7EasCSyjfE3YD9mb57/BNY5oLpDHRmln7J5Rru+oXwHeAP1Jm016F8jv8nsCBTC+iOhj4J+Vlp6bxJzcfZKabm9sIN8pazNnaLqMsR7JNg34bURJjVrbbgfv2Ef/NNWOcD9ynw/EBHFHT5wpg3T7iLqY8QK6O89/ASh363BP4XU2fz871f0c3t9naKG+WX9f2839uK3e0XxMXDDCuucDNbQy31rX285qf95OBHRuOsVXrer1/w+PNB25uY7RRbnDcVPNz/iVgzR59H0e5UVLt+4WGsc0Hbm5D3iiFUdWf06XAH4DPUW5AVvcfPoS4E3c9U2YIXFYZ42bgyV36PIWy/EB7n2WUZaDn/OfHbWFts50PKL9DTP1M/wR4BrByjz5BmeG/9rtIn/HXa+WQ6jjvBqJDn/sCF9T0eVOfsZ9dM8ZVwB5d+ryUspRpe59bgS3n+mfHbeFts50P+jivD1ZinlJzHgcPMK75wM2tZpvLXEB5VnlHZewbgf/s9X2h1X9lymQSjc/HXODm1nmbi3wAHFkz5pXAI3v0Wwf4Rk3f24GtG8ae6Hww5z9wbm4LfWt90bmMMg1hzy82lb4rAsfXJIrvNuy/IeWGZHvfa4GNG/T9UE3cD/Zx7q+o6f+tBv3Wqkmwy4AHzPV/Sze32dgob7C3//w/suaauKDPMc0Fbm5jurW+3FevkS8Bi0YUz3zg5jZmG+WNsuq1cRywQsP+ezK9KOFWehd0mQ/c3EawUabh/yPw+da/87sBq7Tt36vm5//wGcacyOuZ+sKuJzbo96SafmfO9c+O28LbZjsfUGbk/x6wwwB996bMyFk9n36uyYHyCbBJK2e197sZuEfDuKtQZvVo778U2LlB37oc9u25/tlxW3jbXHw/aHBOu7L8w8aTgENqzuPgAcY2H7i51WxzlQsoM1ydXxn3WmC3Ef95zQVubh222c4Hrevihsp4dwIPbth/EWX5v+o5vbNh/4nOB3P+A+fmttA3SuXnajPov4TlZ81JGjxkafV9T02yOLRh3FUp0/y3970RWK9B3xWBf1T6Xg0saRj7ETXn/dW5/m/p5jbqDXhW5ef+v1vtF1TaL+hzXHOBm9sYbq1fKKq/CP2EhoUYA8Y0H7i5jdlGWaa0+vO9XZ9jfKtmjK6FCeYDN7fRbL3+HWc0RVkTdz0D+9b0bTyrD6UIvtr/0XP98+O2sLbZzgc0KMTs0b8ul7yrYd+7MX22rb8Dqzbsf2hN7Hc37PvCmr7vaNg3KIUo7X2X0ccqBW5uTba5+H7QI95KwJ/aYt1GmY3i4JrzOLjPsc0Hbm4dtrnKBcBHa3629xrxn9Vc4ObWZZvtfAA8uma8b/Y5xvY1Y/R8wcl8kKyApJHKzKsz8+YZ9L8c+GqleWXKNP0dRcQiyi9R7S6lrJnaJO4twEcqzasDBzTovi9lCbZ2n239WZrE/glwRqX5yRFRXa9WWjAiYgnw4bamK4FXD2Fcc4E0vt4ErNH2+WbgsMxcNopg5gNpbG1e+XxRZv6pzzGOq2nbuNPB5gNpdEb173gnE3w9H1rT9u4mcbsc+7w++ks9zXY+yMx/zHCIj1AeNLR7ZMO+zwBWq7R9qJVjmjiastJAu4NaOa6Xaj64lbIkW09ZnrYcUWkOymxB0tDMdj5o4M3Atm2f35WZfxnS2OYDqYO5yAURsTHw4krzZzLzxBGHNhdIXcxBPqjefwT4QT8DZOYfKS9mtet4/7HNxOcDi7Kk+eGkmrbqjc+qPYENKm2fz8w7+oj7RaCaEJ/aoF/dMUf1ERfgM5XPKwNP6HMMaT75GKVafMqrM/PKIYxrLpDGUESsSfllpN3RmXneCMOaD6TxtF7l8z8HGKOuz1pdjjcfSAvHxF3PEbEq8LhK86n9FLS2jv1VpfnxEbFK0zGkhSYzLwXOrTT3uv84pZoPbqHMSNc09h2UpVvabQjs0a1fRGwG7Fxp/nZmXt00NuVh1MWVtiY5UJqXIuL+wL+3Nf2F/gqbezEfSOPlUMqyY1PuAN42C3HNBdJ4qd5/hOHcg+x2/3HKxOcDi7Kk+aGuMKMuebare5Pt+H6CZuZ1wK8rzXtExOp9xj43M//eT2zghzVtj+pzDGleiIj9gH9ra/pxZn5xSMObC6Tx9EyWnyUL+n+I2S/zgTSebqh8rr451kRdn6u6HG8+kBaOSbyeHwJUi6f6+jN3iL1qa2xpklXvQfa6/0grV+xeaT41M6/vM/Yg+WAYOXAZ8ONK8+YRsWU/40jzQWtGif8CFreakjJj9+1DGt98II2R1jX/3Erzca1C7FHGNRdI46d6/xGGcw+y2/1H80GLRVnS/FB96xXgmh59Hlz5fDtw+gCxT658XgnYsdPBEbEJcM9K8yn9Bs3Mi5g+BeJu/Y4jjbuIWAf4RFvTLZQ1jofFXCCNp6dUPp+Xmb8fcUzzgTSezqp83ro1C0w/dqpp+22X480H0sIxiddz9c88UGym/5mbxJYWuuo9yF73H6G8fb640jbINfkbSg5rZz6Qhuu1LD9jxGcys+7nf1DmA2m8PIjps15+axbimguk8VO9/wjwgH4GiIjVgK0rzd3uP4L5ALAoS5ovdqhpq06VV1VNpH/KzFsHiF13M7dbkq7bd8YAceti37u13JO0kHyQMs3mlLcOefkyc4E0ZiIigAdWmk+pHLNmROwfEe+JiP+OiC9GxAcj4vUR8eCG66VXmQ+k8fS9yudVgec07dwq4Koe/xegW6Gn+UBaOCbxeh5W7H7/zNKCFhHrAhtXmnvdf4QhXZOt3FVdhrTXNVndf01mnt9vbMwHmgARsTVweFvTpSy/jOEwmA+k8bJrTVv1HuT9I+JVEfGpiPhqRHw6It4REc+KiLoJI5owF0jj51Smz2p1UESs3McYhzB91uqv9OhjPgBWHCCopFnUeuj6zErzUuCkLn3WA9atNF8w4ClcVNO2RZfj66brG1bsAO4N/GHA8aSxEhGPoHyJmfI74ENDHN9cII2nrZh+bf4a/q+44u3Ai4BuSwZdExFHAu9vMtWv+UAaa5+jPAy5e1vbERFxWq8Z9Fq/KxwFbFLZ9R+ZmR36mA+kBWKCr+dq7GsGWPqAzLw+Iq4D1m5r7vZnlha6ZzL9ecHPGvQbdj5on6XvbhGxdmuZ1TrVa3YmcXuNLc1brZfDPsvyD1Jf1uXaGpT5QBovD6p8vmLqhfCIeAjwYZafPa8qI+Ik4C2Z+Ys+4poLpDGTmbdFxAeBd7Y1bwZ8MiIObS3T11FEPBB4d6X5N8AxPUKbD3CmLGk+OBC4R6Xt5z1+Yao+lIH6hNFEXb9NxzS2NG+01lE+qq3pTuD5mXnHEMOYC6TxVHez4/yIeAClOPO1dC/IgvIA9s3AuRHx0AYxzQfSmMrMa4HnUr4LTFkbOCUi/qNVdLGcKPahTJ99YGX3OzOzOvtWO/OBtHBM6vVcjT1o3Lq+5hFNpIhYDLy8Ztd3GnSfk3wQEesAaw0jbuv7WLW403ygheTFwJ5tn/8nM0exhJn5QBov1XuQ50fEChFxBPCLmv1VATwUOLE1i3/TGXXMBdJ4ei/Tl+87BPh5p2cMEXH3iHgz8EugfUbri4EDMvPOun5tzAdYlCWNtdYDmCNqdn2wR9f1a9r+Ncg5ZObVQLVIpG78ocfu0K9bbGk+eTelCn3KRzJz0OU+OjEXSOOpWmwNZbmyHwHb9DnW+sCPI+JpDY6rMh9IYyIzjwWeAdzY1rwa5fvCFRHxx4g4PiK+GxG/oEw3/lNgt7bjbwFekplv6hHOfCAtHBN3PUfEiiw/s9VM4tb1XWfAZaKl+e51wNaVtl9n5q8a9K1er7e3HlwMop9/34eZhwAubxhXmlciYhPgPW1NNwAvHVE484E0Xqr3IP8JfAB4Pf3XCDwL+ElErNbgWHOBNIZak0I8FvhxZddDgV9ExFURcWLr/uMPI+JPwGWUlT3aZ9s8Cdij4VKA5gMsypLG3VFM/9J0fGae0KNf9QYllIc0g6r2XWeWYtf16xZbmhciYnfgJW1NFwJvGUEoc4E0nuquj0+w/NJlZ1PeZN2KUpixLvBAyvTCN1T6rgQcHRH36zOm+UAaI5n5TWAH4EuU5cqnrADcD9gXeBLlRkn7cmXnUR6ybJGZn2gQynwgLRyTeD2P+s8cHWJIC1ZrKZK3VpqXAa9sOET1mhnmNQlzlw/8XqGF4tPAGm2f35CZF48olvlAGhMRsQLLz2oDsDvL//t+J+U55D7AEkrRxSaUJY3rlit8CPDJBuHNBdKYyszrgUcDzwPOqexeD3gY5f7jo4Ftuaue6DbgeGA/4GGZ2XTWKfMBFmVJYysi/h14SqX5OuAFDbqvUtN26wxOp5pouk1ROszYdcmx6fSo0lhqTfH7OZb/N/hFmXnTCMKZC6TxVPeFfYO2//8J4P6Z+cnMPCczb8nMazPz9NYMOPcF/lDpvxrwlYiIDjHNB9I8kJnnUd5afw3Q9K2xW5k+u0035gNp4ZjE63nUf+ZusaUFJyKWAMdQXvRo9+HMPK3hMNXrcrauybnMgdK8EBEHUV7umPIrmhVUDMp8II2PtSgvHLRrv//4L+BBmXlYZv48M6/IzNsy8x+Z+dXM3At4GZCVMZ4TEU/tEdtcII2xLP6LMmv/Dxt2u4NyPVVzQi/mAyzKksZSRDwZeFfNrudm5j8aDLFiTdvtMzil2yqfF89S7GrcXrGl+eCtwH3aPn8lM48fUSxzgTSeqm+ptftqZr4kM5d2OiAz/wk8nDLleLvtgSd26GY+kMZcRKwUEW+jzKD5UZq/cbUt8Cbg/Ih4Y+tt2G7MB9LCMYnX86j/zN1iSwtKRKwCfJcyI0a73wJv6GOo6nU5W9fkXOZAaexFxAbAB9ualgLPz8xlIwxrPpDGR7f7j7cDj8rMM7sNkJlHUv+d4D97xDYXSGMsIh4YESdRvvfv2+v4ltWBJwP/A/w2Iu7bsJ/5AIuypLETEQ8Bvsz06/P/Zea3Gw5T96Z89Y23flSrPTs+KB5y7Loq026xpbEWETsCr2truprmywEMwlwgjadON0Cvo8yQ01NmXgW8ombXyzp0MR9IY6z1wOQ0ynLG7dNrn06ZKXfbVvvKwIaUGyZHAje3Hbsy8A7gmIiou/EwxXwgLRyTeD2P+s/cLba0YETEIuCrwIMruy4B9s/Mfh5YVK/L2bom5zIHSvPBJyjLEE05IjP/NOKY5gNpfHQrwDwiM/+34TjvZ/qM/Tu2nmV2Yi6QxlREvAQ4lbIc6ZSbgI9Rliy8B+W6WRvYDnghUC3g3JlSmLVng5DmAyzKksZKq2DjWGDVyq5PZeZb+hiqrlK0bpq+pqrnUzf+KGJX4/aKLY2t1sPRz7F8dfZrMvOKEYY1F0jjqdPP7xcz8+o+xvkOUF27fY/WMqlNYpoPpDEQEasDPwUe0NZ8O/DCzHxgZn4mM/+Smddn5u2ZeVlmnpCZL6PMvlldWujJLP9GfJX5QFo4JvF6HvWfuVtsaUFoLXn+OWC/yq6rgEc2nKW/XfWama1rci5zoDTWImJ/4CltTX+jvMAxauYDaXx0+rm9g1K02Uhm3kkp1qh6eB+xzQXSGIiIgykvebY/pzwV2CYzX56ZP8rMf2Xm0tZ9yD9n5qczc2fgJSxfiLQ6cGxEbNojrPkAi7KksdGa5u8Eln8zHuBLwIv7HO7amra6RNVUtW/d+KOIXdevd05WswAAIABJREFUW2xpnL0e2LHt888y8+gRxzQXSOPpmg7tx/YzSGvJgeqa76sAD6w53Hwgja93U948a/eCzPx0r46th6aPAv5c2fXSiKjLBWA+kBaSSbyerxti3Lq+2SGGtJB8DDio0nY9sG9mVr9TNFG9Xod5TdaN3619tnKgNLYiYl3g421NCRyWmbNRTGA+kMbHtZTrv+r0zLysz7GOq2nrNkOOuUAaMxGxCdMLLM+i/A7wz179M/MTwIsqzWtRiry6MR9gUZY0FiJiC+AnwN0ru74NHJyZdV+curmypm2DAc9tPaavu3rVbMTu0K9bbGksRcR9KMsRTbmVshTRqJkLpPHUaYa8MwYY6/Sats1q2swH0hhqLVt4WKX5F/0Ubmfm9UxfujSAV3foYj6QFo6Ju54zcynTi6YGjVvX97rWbADSghQRR1Decm93M/C4zKz73aKJaj5YKSLWGXCsfv59H2YeAljSMK407j7M8tfC5zLzF7MU23wgjYnMvIP6ooG+7z+2irguqTRv1qWLuUAaP68G1qi0vTQzb2g6QGZ+Djip0vy41jPQTswHWJQlzbnWtH4/A+5Z2fUD4IABbwZWlzIC2GSAcTr1u7DP2L2mLhxWbGlcvZnl1xt+e2aeMwtxzQXSeKq7PpYx2C/2l9e0rdcwpvlAmnv7sfx3BIDP9DtIZv4MOLfS/JiIqPud33wgLRyTej1XYw/6Z67rax7RghURb6fM4t3uVuCJmXnyDIaek3yQmdcC1YdIA+WD1oOhtZrElcZZRGwFPKet6V9Mv+5HyXwgjZe6a7LuXmIT1X519x+7xTUXSHPr3yqf/z5g0Xb1vmUAj+1yvPkAi7KkORURG1EKsqpJ4KfA/q03QPuWmVczfWmkzQYZi/oE1a2YpPowCIabXOvGl8bd6pXP74qIbLox/RratOa431eDmguksfX3mrabB5gZE+CmmrbqGy/mA2l87VrTNuhD0Wq/tYF7Vw8yH0gLxwRfz9V960ZE9QZpT60+a1eaZ+PlGWnWRcQbKC+MtVsKPDUzfzrD4UeZD65qPVBpGnuzIcUF84Hmp+o9yA2Aq/u4B/n5mjE/X3Psfh3imw+k8VJ3D7LuXmIT1X7T7j+2MRdIY6S1dOGGleZh3X8E2KnL8eYDLMqS5kxE3INSkFV9UHIy8KTMvHWGIaoFGttFxCoDjPPAmrY/dDn+dzVtOw8QF2CXyufz+plGURJgLpDG0dnALZW21TvMaNNL3QPITr+ImA+k8XOPmrZ/DTjWZTVt63c41nwgLRyTeD0PK3a/f2ZpXoqIVwHvqjTfQZmh/7ghhBjKNdnKXdtVmntdk9XY60bE5v3GxnwgDYv5QBovddfkmgOOVb0H2a0QwlwgjZe5uv8I5gPAoixpTkTE+sBPgK0ru34DPC4zB61Ub/fryueVqE8avTyk8nkpcGangzPzIuDSHmP01FrWceNKc/XPJKk3c4E0ZlpLE59WaQ6mv63SRHX5Y+i8DKL5QJofVhyw3+Katts7HGs+kBaOSbye6/b3HbtDH3OJFpSIeDHwwUrzMuCgzPz2kMKcQckZ7Qa5Jnel5LB25gNpfjEfSOPllJq2jQYcq3rfstP9RzAXSPPBbNx/BPMBMPhftqQBRcS6wI+ZXs35O2DfzLx+SKF+DLyh0rYvcFLTASJibWC3SvMpDYrGfszya9ffOyK2ysy6qVI7eXRN24/66C+Nk1Mpb6EO6jHAam2fbwaOrxxzfoe+5gJpPJ0A7FVpexDwnT7HeVBN2587HGs+kMbPlTVtGwF/G2Cse9W0XdHhWPOBtHBM4vV8EnAr0D4j2L7A/+sjbl3sW+nj700adxHxXODISnMCh2bmV4YVJzNviohfAQ9ta35wRKzV533OQfLBj2va9gW+2DRoa8biR1SaL+gzl0nj4lrgWzPovynTZ7A8Hbiw0vbPus7mA2nsnArcwPKzY9XdS+wqIu7N9JlwOt1/NBdI46fT/cdB9HP/0XzQ4kxZ0iyKiDWBHwIPqOw6C3hUZl4zxHAnAZdX2g6JiH6KMZ/N8jc5AY5p0K/umOf3ERfgsMrn24Hv9TmGNBYy872Z+dRBN6Z/obmi5rjXdQhvLpDG0zcoD0Ta7d/PAK0pex9Xab6C8r2ijvlAGj//qGnbu99BWjcI9qo030LnqcjNB9LCMXHXc2beAvyg0rx7RFRffuuodeyDK83HZuatTceQxllEPBM4ijIjb7sXZ+bnRxCymg9WBZ7VtHMrZx1Sab4MOLlbv8w8n+mz+j0lItZrGht4LNMfLjXJgdLYycwLZngP8uM1w3685tjfdjkN84E0JjJzKfDdSvP2EbFVn0M9tabtZz36mAuk8XEp0yeO2Csiqr8rNPHwmrZOk0ZMmfh8YFGWNEsiYjXKTcNqFfpfgUdkZl2V6sAy8w7gC5XmDYGDm/SPiFWBV1Sabwa+1qD7D4FLKm3Pi4glDWM/gunryX5nyEVr0kQwF0jjKTPPA35aaX5q682zpg4Fqr9AfD8zq8VeUzHNB9L4qeYBgJe2iqz6cSBQvZ5+mZm104ebD6SFY4Kv58/VtFVnDOum7ti6MaV5JyKeQskL1e8Tr8zMT40o7FcoBeHtXtV6kaSJg4F7VNq+0Fr6vZfqtbsK8OomQVsPol5faU5gFIVr0qQwH0jj5dOVzwF0esF7mtazzZdUmu9k+ksSVeYCaUy0Xmz6VaV5Q+Bp/YwTEYuAl9Xs+kmPrhOfDyzKkmZBRKwM/A/T1xw9F9gnMzu9wT5TH6ZMv9/ufRGxcYO+7wS2rLQdlZnd1okG/q/6/gOV5vWAT/TqGxFrUd7kW25I4L29+krqyFwgjad3Vj6vDBzd+t7QVURsA7yr0rwMeF+PruYDabyczPQpxO8HvL3pAK1izg/V7Pp2j67mA2nhmMTr+XjgD5W2AyPiCQ1iP5FSzNru95n5w4axpbEVEY8BvgpUZ8v7j8z8yKjitnLGZyvNWzL9d55pWrnq/ZXmW4Cm5/t5ps8O+vqI2KlB35cBe1bavpeZHZdkktSd+UAaL5l5CvCLSvOhEVGdfb+TDwGbVNq+3pqBpltcc4E0Xr5T0/aRiKhbjrCT9wNbV9ouBrrNoGk+wKIsaeRaU+p9g5r1RikFWdW3SoemNfZ7Ks3rAL+MiPvU9Yni3cCrKruuoo+HQ8CRwN8qbftHxBciYnGH2PekfDncrLLr6MysTi8oqSFzgTSeMvNE4JuV5j2B70fEBp36RcTuwInAmpVdR2fm2T1img+kMdKayaruBsQbI+KjrTdSO4qIfSiFXXer7DqPHm9tmQ+khWMSr+fWzKCvrNn19YjYr1O/1gxCX6/ZVTeWNK9ExMOAbwErVXa9JTOPmIVTeBslh7R7dUS8q9PSKBFxX+CXwNqVXe/JzEubBG29+f/vlebFwI9avzvVioiXMr2w/Xamvw0vqX/mA2m8vJzlly4L4JiIeEanDhGxWkR8kunLjd9M898XzAXS+Pg002e6vgdwSkTs0a1jRKwZEUdR/3vzWxvOWDXR+SA6rG4iaUgi4jVMr+AE+A3wjxkM/afMfGuD+IspCWu3yq7bKdMFHgdcSElo2wMvZHqVawL7Zeb3+jnBiNgFOIXpN4P+AXySso7rVcDGwD6U9WBXrxx7HrBTZl7XT2xpIYmIC4BN25ouzMzN+hzDXCCNoSjrl5/B9IeS1wFfpEz9+0/KLFpbAvsBT6LcPGn3R2C3zLy5QUzzgTRGImIlSnFC9ZqEcj18GTiJkgtupcxC8wBKLqi+rQWwFHhsZvaaOtx8II1IRBzTZffdgYdW2v4CdHvT8kWZeUWPmBN5PUfEB6hfeuCnlO9S51C+N20JPAfYu+bYD2Tma/uJKzU1m/kgIm4A1qg03wic0Os8e3hrZv6pyYGtmei+y/TfV84GPgWcBdxAucfxeOAApueOXwMPbc3G11jr73r/SvMyyuoF3wTOpyxXch/KUvDV5VMBXpaZR/YTV2pqLr4f9CsiDmb6yx2HZObRA4xlPpBqzFUuiIhXM32WW4BTKbNsngVc3zqHPSnfnetm3n12Zn6pV7y2uOYCqYPZzgetF5i+Rf3ETT8Hvgf8L3AN5dq4F/AwykzT69T0+Qmwb8OirInOBxZlSSMWEYcDPYunBvCLzNyr4TksoTzoqX1DtoFXZOZHB+nY9hZqddr0Ji4DHpaZ1bdupYkyjKKs1jjmAmkMRVmK8OeUddwH8SdKAcZFfcQ0H0hjJCLuRpkB734zHOoOykOTfm6Qmg+kIYuIYd9s2zwzL2gQd+Ku54hYRHmI9LQB4kK5+fqMpjeRpX7NZj4YQawpe7dm+W0kIl5O8+VEqs6m5IPL++0YEatTljatK1pv4kOZWVfkKQ3FXH0/6Mcwi7Ja45kPpIq5zAVdXmhoIoF/z8z39dvRXCDVm4t8EBEvBD7OzFfU+y3w8My8oZ9Ok5oPXL5QmgCt5LQHcGyfXa8Fnj7oTdlW7G8Dj2T6lIi9nAbs6kMWaXjMBdJ4ysy/Ag+kzG7Rr2OA3fspyGrFNB9IYyQzrwJ2BT5BudE5iL8DD+mnIKsV23wgLRCTeD23iqmeAbwb6Kew6k7Kko8WZElD1solT6fkln4cB+wxyEOWVtybgEcB/9Vn11uBV/rQVRo+84E0XjLzNcCLgJv67Ho58JRBCrJacc0F0pjIzE9RZrC+YMAhlgEfBPbstyCrFX8i84FFWdKEyMyrM/MJwBMpD327Pey5krLk4jaZ+Y0hxD4R2AZ4M3Bxj8PPBA5igAfMknozF0jjKTP/mZkPo8zycArdr82bKNPq7paZT8vM6weMaT6Qxkhm3pyZLwG2pbwxdmmDbrdTZto7ANguM08bMLb5QFogJvF6zsw7M/M/gZ2Ar1FumnZya+uYnTLzDRZkSaPRyilbU3LMld0OpeSqJ2Xm4zPz6hnGvTUzn0d5A/44yiyindwAHAVsm5mDvq0vqQfzgTReWgUZ21DuO/S6zv4KvAG4d2Z+d4ZxzQXSmMjMqRm2n0253posBfhPSjHW1pn5msy8bQbxJy4fuHyhNKFayxrsCtwbWJOScP9FWa/1zMxcNsLY2wM7UJZpWgW4EbgQ+G1m/mNUcSVNZy6QxlNE3J1ybW4OrEV5gHgF5Rr5VWbePoKY5gNpzETEJsCOwBJgHWAl4DrgGuAc4PczuQnSJa75QFogJvF6jojVKH/mbYD1Ws1XUx4qnZaZN48qtqTpImIFStHk/YANgMXA9cD5lGtyoLfdG8ZeG9gN2ApYmzJL3pXAX4DfZGaTB1CShsR8II2XtmtyO+66Jq+i3IM8PTMvHHFcc4E0BiJiFcr9xy2AdSnPI26jzGZ1OeXeQa8XrwaNPRH5wKIsSZIkSZIkSZIkSZIkSRoily+UJEmSJEmSJEmSJEmSpCGyKEuSJEmSJEmSJEmSJEmShsiiLEmSJEmSJEmSJEmSJEkaIouyJEmSJEmSJEmSJEmSJGmILMqSJEmSJEmSJEmSJEmSpCGyKEuSJEmSJEmSJEmSJEmShsiiLEmSJEmSJEmSJEmSJEkaIouyJEmSJEmSJEmSJEmSJGmILMqSJEmSJEmSJEmSJEmSpCGyKEuSJEmSJEmSJEmSJEmShsiiLEmSJEmSJEmSJEmSJEkaIouyJEmSJEmSJEmSJEmSJGmILMqSJEmSJEmSJEmSJEmSpCGyKEuSJEmS+hQRh0dEtm0XzPU5SbMpIu4TEe+JiJMi4pKIuKVyTWRErDPX5ylJC0VEvKOSY8+Z63OSNP9ExO8rueTDc31OkiRJ0kK24lyfgCRJkiRJmh8iYmXgSOB5QMzx6UiSpAUgIlYFdgS2ANZubUuBm4BrgAuA8zPz0rk6R0mSJEkahEVZkiRJksZaROwF/LzBoQncDtwGXAtcDlwM/BX4I3ByZl44otOUFryICOBbwOPm+lw0XiJiI+Aips/I/vXMPGAOTmniRcTJwB4ddr8yMz8yw/FXBi4B1utwyJ6ZefJMYoyjmr/XOzNzoPurrdkEjwd2q+y6Bdg/M48f7Cznt4g4FDiqw+7fZ+aOQ4jxceDFHXZ/LjMPbTDGxcBGDUPeDFxPKS76E/A74ITMPKNhfyLilcCHmh4/RDtm5u9HMXBErAk8EzgE2AVY1KDP5cDpwKnACcAZmZmjOD9JkiRJGgaLsiRJkiQtFAGs3NrWAjahPOC564CIc4FvAv+VmX+f9TMcsQ4FbJtn5gWzfzZagA5iekFWUh4wX0ApiGx3+yyck8bDwUwvyALYLyLWzcxrZvl81N0hwIyKsoAn0rkgSz1ExBLgR8AOlV3XA4/PzJNm/6zmhQdExANmUiTUKiic7WLR1VrbPYD7Ak8F3hkR/wu8PTO/NcvnM+ci4lnAh4G79dl1CfDY1vYO4DzK7Fq94l1LmX1ryqsyc94s2xcR3wWe1Nb0P5m531ydjyRJkqTm6m6YSZIkSdJCtQXwH8DZEfHtiNhyrk9ImkdeXvl8EbBTZm6fmU/IzKdWtpvn4iQ1Jw7u0L4yZRYUjZcdIuIBMxzjkKGcyQSKiI2Bk5hekHUlsI8FWT0dPMP+T2J8CgrvDxwTEV+LiJXm+mRmQ0SsEBH/BXyR/guy6gxjDEmSJEkaGWfKkiRJkjQf/QX4c037YmCd1nY3Oi8rswLwZOCxEfGGzOxrOZjMPBw4vJ8+0nzWWp6uumTUa0a1pJHmj4h4KNCtwPUQ4OOzdDpq7hDgFYN0jIh7Ao8a7ulMhojYCvgJZTbPdv8EHpmZf+nUNzPfBLxphKc3XxwYEa/LzKUD9h9VQeFNwA877FuDMsPTdkBd8dXTgRUi4oDMXNZhjL9TlhBuajFlRrt2lwC/6mMMKEuCD9PHqf9vcBNwLHAKcDZwHbCUUkC3hPIdZBdgd0rBrwaUmTMtypUkSZLUB4uyJEmSJM1H32gVRnUVEXcHdgMeRplZofo2/crAByNie+B5mZlDPk9podi58jnp/PBZk+W5lc/LWH5m9p0j4v6Z+b+zeE6a7jJgA8pSvwDPjIjXDljY8hxgUdvnS4B7zvD8FryIuD9lycINKrvOpRRknT/7ZzVvXAps2Pr/6wOPB77T7yCtAuNHtjVdRyleWm2mJwhclplP7RF/FcrShW8HNq/sfhpwHPCFur6ZeVxrfyMRsQ5QXTr2t73OcZQi4uHAC2t2fRg4PDOv69L9q60x1qT89z+g9b+SJEmSNNZcvlCSJEnSgpWZV2Tm9zPztcDGwAuAq2oOPYTyQEhSvXtVPl+ZmTfOyZlobLQejlcf8B8JVH82XOpu7l1IWTJvylRhyyAOrnz+4oDjTIyI2A04kekFWX8C9rQgq6fqz9jBA45TLSj8GmU2plmRmbdm5pcoS1eeVnPI2yNiUU37QvGemraXZOarehRk/Z/MvCEzv5qZT6IsS97XbLeSJEmSNNssypIkSZI0ETLzlsz8DGX5k1/XHPLyiNh/lk9Lmi/Wqny+eU7OQuPm6cDqlbZPMn2JrWdFxOLZOSV18fnK576L5SJid2Cbtqazqf83VS0RsQ/wY2Ddyq7fAg/NzEtn/6zmnW9Slreb8tiIWDLAOAdXPleviVmRmTdQZsa6rbJrE+CBs39GoxcRm1KWH2z308z8xKBjZuYFmfm2mZ2ZJEmSJI2WRVmSJEmSJkpm/gPYB/hDze6PRMQwlrCRFppV5voENJaqRT2/zcyzmb781vrAE2bnlNTFN1l+FrPHDFDYUv1vfvSMzmiBi4gnUJacW6Oy60Tg4Zl59ayf1Px0I3BM2+cVgWf1M0BE7AFs3dZ0dmbWzVY1K1rfR4+p2bXPbJ/LLNm7ps1Z9iRJkiQteCvO9QlIkiRJ0mzLzFtas2KdAazdtmsjyhKHs7IUSkTci7KEzb0oMxGtTJmB6AbgIuB84JzMXDYb59NLRKxCeaB5H2AJ5ZyXAlcDV1AKMkY+40dErATsBmwLrAfc0or/+8w8a0Qx7w1sTykuWR8I4HrgH8BfMvOcIcW5G2WWjA2Au7fiXAFcApy60JcMjIjNgJ0os4WsQZlF5JzM/E4fY2wB3J/yM3o3yvV0OXAucOaor6fWn+GBlD/DKsC1lCXKfp2ZtzYcY2PgQa0xVgWuBM4BTsrMWVtqq5uI2AbYvdL8363/PZGSwzZp2/dc4NsjPqcNKblhM2A1Sm66hPL3NtTil4i4H7AdcE/Kf+draM0a1fS/82zLzJsi4hjumi1oqrDlg036R8SqwL+1Nd1JKap40BBPcyrWnF7HwxARz6QUKFbvvx4LPG2uf05ay48+GLgH5e85KH/Hl1J+jq+fw9Or83ngoLbPB9PwZ7ft+Op4c+2XwIGVts3n4kRmwT1r2v4+62cxAhERlH937ktZLn0tYDHl34WrgbOAP2dmztU5jlJEbEKZiXgJ5TvyTZRcciHwm8y8c8Tx16fksi0os3deS8ljp2Tmv0YZW5IkSWrCoixJkiRJEykzz42IDwNvrex6MT2KsiLi8Eq/CzNzsyZxI2Jt4BWUB+FbNehyfUScBnwfOKZa9BQRB9P9weL55VlRZ5nZ8YCIeADwFMoMB7tSHjJ1FBHnUGZO+XhmXts1cH3/6gOrQzLz6Na+JcAbKQ9Wq8vpTfW/GDgC+PRMi1daRQGvBh5LedjW7dhLgR9RilJ+3s+Dt1ahw4spS8HtTOdZrZdGxMnABzLzuKbjDyIijmb5h99Vm9b8t/o/1Z+pbtdMRCwCnge8DLhfzXAXAl2LsiJiXeB1lOWgtuxy6JUR8QPgXZn5125j1sQ4FDiqrenOzFyxbf+TgTfQeempqyPio8ARnYoxIuLxwH9SHi7WuS4iPg68MzPnegnJ51Y+LwW+CpCZGRFfpFyvU/aNiA0HKdxs8He/F/AWYC9KYUnVsoj4OfCfmfmbfuO3xVkReCnwQpZfwq/dTRHxFeDtmXlxq987WP7v4tzM7PZzOkpHs3xxyiE0L2zZn+Vz7wn/v737jrOkKvM//vmCMiRhCKZVcpQkQSVHRcGAyCpD1EFdEVxZE6jorqggCKgLrIAKOiAoShAFCT9EAQERRIKShiggiyRJggPMPL8/TvVSfW7d2HVv3+7+vl+vesE9t6rO6eqqutVznvs8EfFAu8+YTg3iOh4USXsDx9J4Pz8NeH8vn091nEdF8MjOwD6koMpmn+nPS7oSOB74yZAEk1wG3AWsWLxeW9IGEXFtuw2LLKhVAYXjrep++PKBj2Iwple01XPzqNqxNJ0UFNXMtyS1+xLGeyLi7Cb7fyXpnrgtsCWN5Ulzj0n6BXB4RNzSZt2RPq4nfXmjyrtbPYcVjoqIT3Sw38r12oxtUeCTwC6kL0k087ikC4HDIuL6LvvYkcbnvyVG/r6QtCHps/9twPwVuwhJvwO+EBGXdNO3mZmZmVmdXL7QzMzMzMymsmNJmXjKVi4CkWpXBFzMBr5MZwFZkCbAtwWOBr7aj3FVkTRN0q3AdcB/ApvRJiCrsDJwMPAXSTvVOJ7tgFuA/WgSkFV4LXAMcFkxwd9LX4tLOpGU9WZf2gRkFV5NCmK6GPhcF33tQcqAdCQpmKfV3+kvJQXHnSvpUklVWScmlCJb3O+A71AdkNXJPvYmZc/5PK0DOSBlcHg/8GdJxxRZ18ZE0kKSfkrKAtUsIAtSVreDgMvzknGSFpb0Y1LwZbOALEiZ/Q4Eru6h7FxtikC6PbPm8yLi0dLrk7P35ycd+zrH8ZIiSO03pGuj2QT/fMCbgask7d9jX6sBfyAF7TYLyIKUpePfgJskvbuXvvpsJLBlxFqSNuhw276VLhzv67hOxTl2PI338+8Cu49XtjtJawK/JwWGbUnrz/SXFuv8GPh9se24KgLD8tKoMzvcvCqgsO+ZPTtQdc/q5FlrInqiom2dgY+iBkWA9V+BbwM70j4gC9IzwEzSZ8N/F0G+E5KkXUnPrl+hdUAWpGC8GcC1kmZJWqSG/iXpEOBK0hcnqgKyIF1fmwC/kXTYWPs1MzMzM+uVg7LMzMzMzGzKioiHSGWEctvV3Vfp297jFkjRpZfSOvCgncWAMyR19c37KkqlJs8lTWh1aiPgwm4nvSStAlxFygLU64TZtA76kaQjSJk6egmu2oI0Ub52D9sOhaLU3OW0DmRqtb0kHUkKfug2AG8k49EFRfa6nhTBIOeSMvt0agPgnJFAEqWyoOeRsk10ak3g/0kar8n77UmBiGWjgrAiYjbpWirLg3p6VgSGnU4KnOx4M+BwSR/rsq/VSSUZm2UsqbIYcJakd3XTV78VgS2zsuaZ7baTtBwp8G3EY8AvxjqeYbiO6yTpq8DhFW8dERF7j1fZRUlb0Pv99o2kYNIt6h1VT04CytmBdu0wKC+/9wxD6UKo/vyvtdTqELm3om3fcfwcG4s1aB4I1I5IGXPPm4iBWZIOBH5EKrPdjflIX164ZIxB5QJOJAWodzO39VlJeXZkMzMzM7OBmHAP/mZmZmZmZjW7kpRBoewNdXYgaSlS6a38b7BbgTOB60nfuH8GWIg0mb8iKXPQ1rT+Fvo9xT4glbzJJ03PL/Y7FgHcCFwB3ETKZvJksd9FgdcA65OOYznDiYAjJf0xIi7rse91SaXCRia/ZgM/JWVXeogUALUqKaDlrdm2bwQ+CxzSSUeSliWdD0tXvH098EvgmqLf50gBBCuRzpftSFm6OnUcsHdF+yXAhUV/jwHzgFeRvum/B7BMad3XkoJ71o+IuidxryH9bkesAbyu9PoZ0rnVq/lIGViWK17PJQV4nMeL59crgbVJ2VqqfAn4dEX7XcCpvHiOTC/GvwvpOJZtDfxM0lt6DJb4BrBN8f/Pk87N80nX5RxgWWAH0u+uPIH7pmLsh5LOhS1L+zi9tI9/kn7nO5AyU5X38XpSqbev9TDuscpLFz5GdYDryaQAyRGrSdokIq6sYQyHkzKUQLpHnUu6RmcDjwNLkbKOfYTGa/NwSedFxN3tOpH0MuC2SnY0AAAgAElEQVQC0nVY9gIp0PYcXvxd/QuphOKupPN3PuAU2pTfHAcnkTI2jmTp2U3SpyPiuRbbzGR0Vp8fR0SeabIXw3Adj1lRFvAoUhnW3BcjoqPPoX6QtAbpHF4oe+tZ4AzSdXMf6fNmOeAdwHuz9aeTgt826LT0Wj9ExF+USpGO3HeXIt0fz2i2jaTlSdfliFoCCmuyVUXbTYMexID8uqJtLVIA/wezTIt1eI4Xn48hnSflALAbSNmeWvlrB/08QMrW+CfSc/3fSc8w00jn51qkbE5bMPoeui3pGaBV9saLSmPcmNFBfA+Q7o+tdFUusB1J/071M/X9pECty4AHSX/HrEYKWN8mW/cNpHvJRm0+c5r5HKODLC8iXc+3kK7tJUjPWB8mPaOXfVHS2RFxQw/9mpmZmZn1LiK8ePHixYsXL168ePHiZWgX0oRVZMtBNe5/k4r939Zmm4Oy9e9ps/5/ZOvPI2X3UIdjXJ5UEvCQHo7V8j0el0WBm0nlAl/V4TYiBY48mY3hli5+1nz884r/Pl+MZf4W276fFChR3v5RYFoH/U4jBSLl/d8NvLPDn30TUlDOF9usu0dFP38AXt9muwWKc29utu1ZdV0PdZ3zHWxfXm4E1u5yf5tU/K6juE4WaLHdLsBTFdsd0EGfH27xM1wLrNJi2y2ApyvOzZ2zc2DlFvvYEvhHxT6a/rx9OhdeTprsLo/j2CbrLkEKViqv+70e+qw69iP3hluBdVtsuzApcCrf/qgO+z6+Yttb2vS5OC9m9ImKa/aOAfyeLs/6vCp7/1fZ++9tsS+RgqTK629Qen/HimO0WQdjHPh13Ifj+gIpWPIHTc7Rj9XY98Hdnkekz43rKsZ2JbBSi+1WIgV85Ntd1+p3U9PPWXW9r156P/8MPbfN/g7K1j8me//x7P0TOhzn/WO5rkkBcHMqftY31HQcp1fs++x+XyNtxnRBxZiiuJ6PJZWZ7cv5VfF7/sQY9vVTUinbls9t2TbrVVyL84DXdbj92XX9LknBWuV9/XcH26xJCuTMf3fHAAu32O4dwMMV2x3eQZ9Vny0jn/33Apu22HYaKRttvv2p43kNePHixYsXL168eJmai8sXmpmZmZnZVHdzRVs3GY868bbs9YkR8T8REZ1sHBH3RMQXI+ILNY+rVZ9PR8QaEXF0RDzY4TYRET8E3kIKohqxOr2XhBRpEmXnYixzW/R/Mo1lo5YE3t1BP5+iMUPaDcBGEVGVASjvOyLiyojYGTis2XqSliZlRiq7gDSx1PKb+xHxXEQcRApOK3uPpPXbjXFI3QxsFRF/6nK7o2gsHfTZ4jppmnkhIk4D3kWaCC/7cvG76cWNwNYRcXuLfi8jldopW5KURQnSBOlWEdE0a0dEXArk94AlgXd2PeKx2YPR2UYgK104IiL+TmMGrRmSFq5hHAJuAzaJiKbZQCLiGWAGKZtV2R7tymZJWo2UaavsL8Cb2/T5BCmz1MhxGcZ/f5uVvZ7ZYt2tgBVKr/8UEdfWMIZhuo7H4ic0Hr+5wAci4tuDH84o/0bKOFl2NfDWiLiz2UbFe28lBYuWrUvjNTFoZ5KCv0dsJynPZAf8XwazD2TNs/o0ro4V5TZPJwXNlf0xIvJjPpl8jsbrFtIXAfYhBYs+KekqSUdL2lPS6sXvcZjMiIhPtntuK4uI60gB2uXnHQFjLvM9IEcCC2ZtR0TEx4vP2UoR8UvS30FPZW99WtKKPYxDpAxmG0XEFS36nUPKqHVj9tZOw1Lu1szMzMymjmH8RyEzMzMzM7NBeoL0reuyhYuSVXVZJnt9To37HjoRcTUpu0zZLmPY5bER0Wn5r6+TMvOU5SUdR5G0EPDJrPlJ4D0R8bcO+/0/EfFCi7c/zuiygH8lTe51XAasmOS/KGv+TOcjHBrzSEELXZVelLQJjQF0F0dEHpBXKSIuoTFwbkFSmcxuzQV2j4gn264J36VxUvKlpX083cE+jidl3CrbsoPt6rRX9np2RFzVYv2TstcvI5VGG6sAduvk/CkmjI/ImpckZf5o5aOMLjcFsE9EPNBBn0HKiNh23XHScWALjQFHs8ba+ZBdx2MxP40lkOeQMo/9cMBjGaUIZMnLKc4B9ujkfhMRTwG7kzLjle03nkEyEfEsKVPRiPlJWTqrbEXKNjqiroDCnkhaUNIepEDcN2ZvzyVlVp20imDWmaQMc81MAzYknbsnkzITPiTpLEkfkTS97wNto9MvVVRs9xSNQVgzhjDobJQiQDn/gsl1wOc72T4i/khjYPp8NH7JoFMzO/wcfoHGcosL0njtmZmZmZn1lYOyzMzMzMxsSismVvJACUglr+qSZwIZ6smXmpydvd64x/08Dxza6cpFhppfZ83tskjtSirJVnZwRNzdab+dkLQAKUij7JAOA3py38xebzfsk3oVLuwxI8iHKtr273IfhwKPZG0f7mEsP4+IP3eyYkT8E/hNxVtnR0RVxr5m+8jP7/U62bYOkt4IrJ01V2bJKjmfVLqo7IM1DOfcYqK3U1WBnU3vDcX1tEfW/PuIOL/TDosJ+CM7XX+QisCWn5SaKgNbigDlctDRC7yY4W0shuk6rttFwM/HexDAZsBqWdt3WmX1y0XEbFJAadkqDD4YNPeD7PXMJuvlQaT5dnV6laQzmiznSfoD6YsAP2R0oBikIOV9IuLyPo5vKBSZ7rYilYfu1NLAe4DvAA9K+oGkZfswvEG4hHQejFgceN34DKVjH6Txb5fPtspeW+FYIM/ON1NS/jdSO7+LiF91sf45NAYBTtTssmZmZmY2QTkoy8zMzMzMrDHzDDSWlBmLv2av81I6k9F92etVJC3Ww36ujIj8+LWTl5PJM5Xlts1ePwOc0GWfnXgjKTvPiHnAaT3u61JGZ3hbgsZgmWHXa2BHnvnshqIsUMeKzGSnZs3LSWp3ruTO7HL9m/qwj0FOTOcBDkGb32ORqeJHWfMWPZYtKvtp+1VGjeN/aQwOa/X7XpUUCFDWyzn7IxqzMQ6LWdnrmRXr7AwsUnp9XkQ8VEPfw3Qd1+2dwPFDEChblSWyl6CkEyvaNu9hP7WJiCuB2aWmNSS9qbxOk4DC/Hyp0yJFf1XL9sAGVD9b3g5sFxHf6+PYhkpRdm51YF+qy4i3Mo10r7pNUp4JbuhFxDwa/y7YYDzG0oX8XnIfcHE3Oyh+7llZ8+LAOl2OpdvP/mdJ11jZeH9GmJmZmdkU46AsMzMzMzOzVE4r13E5uQ7kExfvkXSapJVq7KOvJL1M0h6SjpF0qaR7JD0q6XlJkS+MniwdkQc4dKJVWbRm8pKDi7dZP8/4cUVE/L2HftvJ+7mr136KSaZHs+Zhz7SQ+323G0haGlg5a85LOXbqwoq2bjO6dfsz5EFBdeyjl2DHrklakJRVruzSiPhLB5vn2bREY4BXt/p9b9iwoq3rLDZFCdQ7ut1uEIrAlttKTQ2BLfQh09AQXsdjMZfGoEOAjwDHjXNgVn4cHinKx3Wl2CYPxBvkMW5mVvZ6ZvZ6BqOznv6ypoDCuswB9gHWjIhez/8JKyKei4jjImJNUlDSQaRsks90uIsFgaMlHdWnIXZE0nyStpF0iKRfSJot6W+Snq16Pi6ekdfIdpNnax0akqbRmJHz4iLIqlt13K8H8XeBmZmZmVmtHJRlZmZmZmZTmqT5qA7K6nRSqBPfBR7P2mYAt0u6QtKBkjYtJj6GiqRXSfo+aUL2h6Tye1sAy5GyPr2ki90t0cMQ/reHbfJylIs2W1HSEsCrs+ZeJnw6kZdLWbnZhF0nC42TeEv1adz98HxE5GVsOrFKRVs3Jezabbdql/vo9vysysr34Bj30fT8rtlOwPSsrV3pQgCKMoN5mccPFPffXvX13gCskL2eS3Wms07c2ON2g3BS9nrmyP9IWgXYtPTew8Ava+hz2K7jsXo/8OOK9r2BY8cxMCs/zr0e46ptB32Mq5zM6Cx0u2TPUYMsXdiLacARwG7jPZDxFhF/jIgvR8Q2pEDjtUnX1VHA9aSsjM3sJ+kjAxjmKJJeIulTvJg16kDgXaTr7hWkoLFO9fJ8PCjLks7Vsl7vJTfSWEqw389d0N1nv5mZmZlZ7RyUZWZmZmZmU93ipKwtZf+IiKrgiZ5ExGPALsA/s7cEbAIcQsrA8qSk30n6uqTtJNVZQrFrkrYnZVHZi+4ml5rpZRLkyR62yb+932pCvCqQ6d4e+uxEL5nCujHMk3q5J3rcrupnvL+XHRUZjPLJwW6O4byI6DZ4M59YrmMfg/q3nQ9mr58Bzuhi+zyAaxngLT2OZV5E/KOX7bLXrY5dHoD2REQ830OfAI/0uN0gnEwKOBuxaymwJQ9qOXUMx6BsmK7jMYuIucCeVAdmfRT49iDHU5Ifh56OcZNtx/3zpihtXM4wtQSwI4CkVUnPVyMeBs7r85DujAjlC+n5aRlgB1LJ4vJ9aFFglqSP9XlsE0ZEzI2IP0fEDyPiExGxHrA88CWgWXbRr0saWPYjSa8G/gB8A/iXGnY5zEFCdd6v59D4edjtvaSOvws8J2ZmZmZmA+UHUDMzMzMzm+rWqmi7r+5OIuJC0gTh1S1WWwDYCDgAOB/4m6TjJOUZW/pO0tbAz2heGu0JUuabX5MmOs8Cziwt51fttoehtMqOUIeqoKw8q1k/+6rTS/u8/zr1ElAD1ZN3vUzQjciDw5bsYts6zs1+n9+1kLQssE3WfHZE5NknWjmF0cE/0HsJw0Ectzwoq5ufNTeWc7SvKgJbpgM7FlnM3p+tXlemoWG6jmtRCsw6reLtfSSNR2BWfpzrPMbTx7k044j8nJxZ/De/t5xSU0Bh1yJiTkTcHxHnRMSuwNY0BhcdVTx3WYWIuDcivkLKqvSrilWmAx8axFgkTQcuAV7fZJU5wJ3Ab0nl+s5m9PPxmTReT8NwLTUzbPfrCfHcZGZmZmZW1k2ZCTMzMzMzs8loo4q2vpSaiojrgA0lvYU0ebs9jSXoyqaTsmx8WNKXga9FRP5t79oVWVK+R2O5khuBY4CLI+LuNvtYAbirPyPsu35N+OSZz+6jdZBet26ucV/Dqmriss7flyf7qu1F47FfXVI3mbIgZdcql4vdUdISEdEs+8l4mpO9HkvmwnHNetiBWcB2pdczScGprym1XRcRdX02TsrrOCLmStqjeLlL9va+kuZFxMcHPa6SyXh/O5sU4DQSOLKtpGVIz1hlswY5qFYi4jJJ7yEFF4382/z8wEmS1oqIoQ3iHG8R8YikHUjPTvmXKt4GfHMAwziYxpJ7jwLHAj8HboiIPHvfKJJuANbpz/BqNynv12ZmZmZmg+SgLDMzMzMzm+o2qWi7pp8dRsSvKL7pL2kNYAtgU2AzUomW3EuArwKvAPbr59gKuwArZW0nAh9tN9FUMrAyMmP0aEVbv8oyPZa9vi0i3tunviar/BjC2M61fNthDA4aV0U2nA9UvLV+sYzFgsCupMnsYZNnzGuWNbATY9l2EPLAlrcCC2Xr1JUlCybxdVwKzBIwI3v73yVFRAzicxzScSgHftd5jB+PiHEPpoiIOZJOA/YpmuYnBWCVAwr/WGNAYS0i4lJJhwMHlpqXAf4L+Mz4jGpiiIhnJX0F+Gn21gb97lvSUqQvS5TdDGwbEQ90sauJ8owMk/h+bWZmZmY2KC5faGZmZmZmU5akVwFvr3jrgkGNISJujojjI2LPiFgBWIEUeFU1gfhxSZsPYFg7ZK/vAfbtIiALYOn6htNXVUFZy/apr0ey1yv2qZ/JrGry7jUVbW1JegWNX1bz5GCjrUn3pX75YB/3PRb59bpIcc70Ig9yHSoRMYfRZffmA7YsvX4O+FGNXU7q67goZbg7jUEjkD7HjxrQUPLj0NMxbrLtMN0rZ2Wv81KrdQYU1umrwL1Z236Slh/8UCac/1fRtqSk+fvc79tJgX9le3UZkAX9L2ddpzrv19No/PtgmO4lZmZmZmZ94aAsMzMzMzObyvalsazUrRHx5/EYDEBE3BMRxwDrUp0Va5+Ktrqtl70+IyKe63Iffc9YUIeibFo+mVZV0rIOt2WvVyzKLFnnbq9o6zVbU9U5OrvHfU1m/Q6a2kDS2n3uoxfXV7R1fa4VmcZeP/bh9F2rwJVzIqIqgLVXk/46bhOYtZ+k/x7AMPLjPJbMdvm2436MR0TE1cBNTd6uO6CwNhHxT+CgrPmlwJcGP5qJJSKeAJ7NmkU6fv2UPx/fUZx/HZO0GrBofUPqu3tpLOfb671kHRqDaIfmXmJmZmZm1i8OyjIzMzMzsylJ0spUBz19e9BjqRLJMcDPsrc2a7HZvIo29dB9ng3mrh728eYethkvl2avN5XUjxKGv6poy7OSWQsR8QiNgQZv6XF321a0XdnjviYlSYsDO2XNv4kI9boAK1d0NYzZsq6m8Z767h72sxUwfcyj6bOIuIbmgS21ZhqaKtdxkV1yd+D0irf/Q9K3+jyE/Di8XNI63e6k2OaVbfY93mY1af9FRFSVXxsWJwN3Zm17Fs+o1oSkBUjlb8ueLALdmsnv5xPt+biO8XetyKT4x6z5zUXAcbeG9n5tZmZmZtZPDsoyMzMzM7MpR9JCwBnA4tlb9wInDH5ELV2cvW5VPuuZiraFeugzL82Sf6u9JUmr0vsE+3jIy+AsDHy4D/1cRmNmh09L6ndmh8nmsuz1epK6ykRUTOjunjXfHRH3j2lkk8+uNN5DTh3LDiPiTuD3WfMew3YdRMSTNE4WzygC1bqxd01DGoRZFW0P0p+SvlPiOi4Cs3YjPXPkPtHnwKz8GAPs1cN+PtThvsfTD4GqEsuzBjyOrhQZ1b6WNc8P/Oc4DGciWY/GoKR2133+jDzw5+PCvj1sA/WMv1f59b4sjWVCW5I0HzAza34c+FPvwzIzMzMzmxgclGVmZmZmZlNKUS7uYqrLSX28zbfsx8O07PXTLdZ9oqLtX3ro8+HsdbdlSo5iQN/gr8lpwN+yti9KWqHOTiLiGeA7WfMKePK1W1WBk4d3uY/P0hjgOGwBmcMgD+CYA5xZw37zcmJLA++qYb91Oz57vQSNARRNSdoSmFHriPrre8D2+VIEjtRtylzHRWDWrjQPzPpmn7q+Arg1a/uopBU73UGRsSkPLLwN+O0Yx1ariPgbsDWN528/AgrrdjJwd9a2u6RVxmMw/SJpJUl1le2rKuV9UZtt8mfkOp6PXy8pD9RqStJHgTV76BfqGX+vvg9E1nZYEWjVqb2B/Jz+QZ8+X8zMzMzMhoqDsszMzMzMbEqQtKCkDwPXARtXrHJERPyiD/0uJOlfu5m0KW0r4H1Zc17yqewe4LmsrVW5w2byMiU7F8FsbUn6ErBdD32OmyIQL89WshhwlqS8ZFNbklplTjiMxmwHX5RUlYmk0/7WKoI/poSIuIpUWq7srZI+2cn2kjYHDsyan6UxYG5Kk7QG8Kas+byIeLyG3Z8G5BOxvWTw6bczgL9kbftKqip9O4qkNakOwhlaEfFERFyQLdf3qa8pdR23Ccz6pKRv9KHPAI7OmhcETpG0cLvtiwCaU2kMDj+62PdQiYjLK87foQ/4KM6Nw7LmyZgta3vgHkmfH0twlqTdgA9UvNUuYHh29rqO5+OlmoylgaRNgCN76HNEPv7VJS09hv11LCJmA+dnzW8AvtrJ9pLWBQ7NmucBx4x9dGZmZmZmw89BWWZmZmZmNmlJermkd0g6AriPlAVkqYpVjydl3OiHaaRJ2Dskfa7IOtFWMWF6ArBR9tbpzbaJiOdJQWdl+0natIvxAuTBaQsD50pattkGkhaXdBxwUNFUVUZomH2LxgCBdYGrJL2jkx1I2lDSj4HPNVunyObx8XxT4ARJJ0jqKPOBpIUlvVfSucCNwOadbDeJ/AeN59g3JH2pVRk8Se8DfkkKTCj7r4h4tOYxTnRVgYJjKl04IiIeAn6VNW8v6dV17L8uETEH+LeKt46S9BNJr8vfkLSkpANIJRpHJszv6OMwJ7IpdR2XArOqgkc+JWksARvNnEhjIMnGwAWSlm+2UZFN60IaAzOvYwizkU0CPyCV0C7brSgHPZksRco2+NfimWeL4gsIbRXPmUeSSlXmzo2Idtnb8rK5r5e0f5tA+twFwPNZ2zGS3t5sAyUzSZm8Fimae3lGzsc/P3BsDyV1e/UZGktwHyjpm0VZ+EqStiOVCc/HeURE5BnizMzMzMwmpV7qnpuZmZmZmY23nSWtVdH+EmB6sSwFvLbNfv4J7B8R/1Pz+KosT/qW+KGS/gz8jjS5eQ/wd9JExyLFehuTSl69PNvH3cB32/RzCrBh6fUSwOWS7iF9y/5pshIkEfHein38F7BcqW0d4CZJJ5Mmlu4jHe/XANsU4y1/Y/9gXgzQGnoR8Vwx0X8to3+O5UkBadcB5wJ/AB4iZSSbDqwIbEDKADFyvL7cpq/vF1l0PpW99SFgT0nnAZeQyk49RsomML0Y1zqkcpJbkILlpqSIuErSV4CvlJpFOuf2kHQKaQLzIdKxWwPYBagKULwYqD1LzURWTFLvkTU/QQqEqcuPgLeVXs8P7En3Jez6KiIuKgJ798/e2pn0WXQn6d48B3g16Rot/3vbOaTAyS+Ud9u/EU8cU/E6jogXJO0C/ATYKXv705IiIvJzbSz9PSdpd9JnW/kzY3PSZ/rpwHm8GBC0LPB2UpbO/DPmGWC3iMgzctoYRcTzkr4OfLvUPD/pWSy/F08Gi5GeeT4EPCzpd6Tn4juAR0nPxdNIz7Crk675t1P93PMgjcHuVX4EHMLoL6kfDny+eC5/jMZgqa9HxDUjLyLiQUknMLp84sgXF84nfQnjVtLnwStIz4c7kz4XRpxNKl1dVUa9ld+TsuWWSwC+D9hB0o2k45Bfm+dGxKwu+6kUEbdI+jRwbPbWJ4F/lXQqcDmpHPjLgNWK8b25YnfXMvkywZmZmZmZNeWgLDMzMzMzm4heVyy9mgecBRwwTt/SXqtYuvEI8L6IeLrNet8HPgqsmbUvXyxtFZO4e5Iy2SxQemtRYN9iaeVbwElMoKAsgIi4t8gqdi6jJ70A1iuWunyG9Ds9mNEThAsAOxaLtXYwaeIvD2BYmc7PvV8DOw1jKa5x9k7ShHLZWUWpz7r8jJSlsJxhYy+GLCgLICIOKALVqkrrrVQsVa4Adgc+n7XnJUynsil3HReBWTOoDsz6TBGYdUCN/d0q6W2kLJhLlN5amFR6rZPya38HdoiIW+salzU4kVSS8zWltl0lHTzJj/vLgR2KpVsPANtExD3tViye8Y6i8T6+BM2zjZ4CXJO1fR7YmhQsNkKkoLGmGbMKN5Cut8vajTcXESFpf1JQV9k04I1NNru/237ajOG4IjNXXopwWRo/55q5BnhHkd3XzMzMzGxKcPlCMzMzMzObSm4nTSSsFhHvG1BA1lway31060pg04i4tt2KEfEMaVLo8rF0WJSB+VdSdpxOvQB8ISLyDFATRkTMJpWMPJUUvNeLdoFzRHIosC3wpx77GXEzjWVtJr3iGB4A7E0KGOjGC8AxwPYR8WTtg5v4PljRVkvpwhER8RSNpVJXl7Rxnf3Upbiv7UwKAmjnBVJw6luKnzMv29TNfXVSm6rXcVHKcBdScGJu/yJrUp39XQ5sRmOASSeuATYr9mF9UpRLzYNS5yNly5oMfksqwf1UDfuaRwrqXSsibutiu8+S7s09B3BGxBOkLI95WdB2zge2Gsu9KiJ+DsyknmPY6xgOI5Vh/VuXm84DZgFbR8TDdY/LzMzMzGyYOSjLzMzMzMwmk+dIExX3kyZLfg58nZSpZLmIWDUiDoyIOwY1oGJCfingXaSSHzeQArXaeY4UsLBTRGxaBAt12ue9pPJ2WwBHk76R/wAVpQvb7OdcUnmVE0ilWJr5J3AasH5EfK3T/Q+riHgsIvYglZuZRSoJ085fSBOEG0XEkV309WvSMX43KUNXJ8Eac4GrgK8Cb4iINSPiok77nGwi4rukTEWHkkoftfIIKYvbWhGxn8twNZL0SlI5zrL/BX7Th+6qAr2qAsKGQkScDqwK7AacCdxG+sx5nlRi7zLgS8DKEfGpUmaxpbNdPT6YEU8cU/E6LjLFzKA6MOsASYfV3N/NpPLGM4BLSedtMy+QzuddgA2Lba3/vku635bNkDSW7LBDISJuiIidSZmxtgMOI32BoNXzZdlc0jP0F0n32H0ioqtAzoh4vgiwXanYz7nAXaR7cl66sNV+7iWVVDyA1oG6QXpemxERb4+IMd/7I+IkUmaqvUnP3jeRSj52ehzHLCJOI2Uz/E/gljarP0HKCrh+ROwVEf/o9/jMzMzMzIaNJkhmbzMzMzMzs0lD0qKkif2VgFeSSjfNR5rcf4yU+eimImvCUJC0ELAJqazfkqRvvD8KzAaujoixZgMbapLWBlYjBVcsRQqae5IUjHVzMUFXRz/zk8okrlD0syRpovAp4GFSEMjsYTo3ho2klUkBda8gHb+nSQEzdwLXRkSvGdDMeiLpdtIE9ohvTeSMgoPg67j/JC0GbAy8mhQoA+lz5kHgyomWfcwmpuK5ZznSc/FrgMWARUhBRk+RgnpuB/5ccwndWkgS6V61PukZcQHSuO8C/hARnQT2T2iSliM9u76C9Oz6DOlecg/pb4SOA97MzMzMzCYjB2WZmZmZmZmZmZn1QTFZfU/WvFtE/HgchmNmZmZmZmZmZgPk8oVmZmZmZmZmZmb98bGKtqsGPgozMzMzMzMzMxs4Z8oyMzMzMzMzMzOrmaR1SQFY00rNv42ILcZpSGZmZmZmZmZmNkDOlGVmZmZmZmZmZtaEpM0lbdjlNusD5zA6IAvguNoGZmZmZmZmZmZmQ81BWWZmZmZmZmZmZs1tAFwl6QpJ/y5puWYrSlpT0v8AVwKvzd6+FPhJH8dpZmZmZmZmZmZDxOULzczMzMzMzMzMmpD0CeBbWfMjwGzg70AASwKrAmNUiYEAAAE3SURBVEs32c0jwPoRcV+/xmlmZmZmZmZmZsPlJeM9ADMzMzMzMzMzswlmaZoHYOVuA97pgCwzMzMzMzMzs6nF5QvNzMzMzMzMzMyauxW4t4ftngAOBjaMiDvqHZKZmZmZmZmZmQ07ly80MzMzMzMzMzNrQ9IGwObAm4CVgGWAxYAFgWeBx4CHgGuAS4ELIuKJ8RmtmZmZmZmZmZmNNwdlmZmZmZmZmZmZmZmZmZmZmZmZ1cjlC83MzMzMzMzMzMzMzMzMzMzMzGrkoCwzMzMzMzMzMzMzMzMzMzMzM7MaOSjLzMzMzMzMzMzMzMzMzMzMzMysRg7KMjMzMzMzMzMzMzMzMzMzMzMzq5GDsszMzMzMzMzMzMzMzMzMzMzMzGrkoCwzMzMzMzMzMzMzMzMzMzMzM7Ma/X8+SBvfDh474AAAAABJRU5ErkJgg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26630" name="Picture 6"/>
          <p:cNvPicPr>
            <a:picLocks noChangeAspect="1" noChangeArrowheads="1"/>
          </p:cNvPicPr>
          <p:nvPr/>
        </p:nvPicPr>
        <p:blipFill>
          <a:blip r:embed="rId4"/>
          <a:srcRect l="27917" t="31481" r="23750" b="4074"/>
          <a:stretch>
            <a:fillRect/>
          </a:stretch>
        </p:blipFill>
        <p:spPr bwMode="auto">
          <a:xfrm>
            <a:off x="4343400" y="1981200"/>
            <a:ext cx="3251200" cy="2438400"/>
          </a:xfrm>
          <a:prstGeom prst="rect">
            <a:avLst/>
          </a:prstGeom>
          <a:noFill/>
          <a:ln w="9525">
            <a:noFill/>
            <a:miter lim="800000"/>
            <a:headEnd/>
            <a:tailEnd/>
          </a:ln>
          <a:effectLst/>
        </p:spPr>
      </p:pic>
      <p:pic>
        <p:nvPicPr>
          <p:cNvPr id="26631" name="Picture 7"/>
          <p:cNvPicPr>
            <a:picLocks noChangeAspect="1" noChangeArrowheads="1"/>
          </p:cNvPicPr>
          <p:nvPr/>
        </p:nvPicPr>
        <p:blipFill>
          <a:blip r:embed="rId5"/>
          <a:srcRect l="28333" t="24074" r="23750" b="12963"/>
          <a:stretch>
            <a:fillRect/>
          </a:stretch>
        </p:blipFill>
        <p:spPr bwMode="auto">
          <a:xfrm>
            <a:off x="2590800" y="4419600"/>
            <a:ext cx="3299011" cy="2438400"/>
          </a:xfrm>
          <a:prstGeom prst="rect">
            <a:avLst/>
          </a:prstGeom>
          <a:noFill/>
          <a:ln w="9525">
            <a:noFill/>
            <a:miter lim="800000"/>
            <a:headEnd/>
            <a:tailEnd/>
          </a:ln>
          <a:effectLst/>
        </p:spPr>
      </p:pic>
      <p:sp>
        <p:nvSpPr>
          <p:cNvPr id="7" name="TextBox 6"/>
          <p:cNvSpPr txBox="1"/>
          <p:nvPr/>
        </p:nvSpPr>
        <p:spPr>
          <a:xfrm>
            <a:off x="228600" y="381000"/>
            <a:ext cx="1524000"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2800" dirty="0" smtClean="0"/>
              <a:t>Part 2B</a:t>
            </a:r>
            <a:endParaRPr lang="en-US" sz="2800"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38200" y="228600"/>
            <a:ext cx="7620000" cy="89255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200" dirty="0" smtClean="0"/>
              <a:t>Part 3</a:t>
            </a:r>
            <a:r>
              <a:rPr lang="en-US" sz="2000" dirty="0" smtClean="0"/>
              <a:t>:</a:t>
            </a:r>
          </a:p>
          <a:p>
            <a:pPr algn="ctr"/>
            <a:r>
              <a:rPr lang="en-US" sz="2000" dirty="0" smtClean="0"/>
              <a:t>HDB Land Use Data</a:t>
            </a:r>
            <a:endParaRPr lang="en-US" sz="2000" dirty="0"/>
          </a:p>
        </p:txBody>
      </p:sp>
      <p:sp>
        <p:nvSpPr>
          <p:cNvPr id="5" name="TextBox 4"/>
          <p:cNvSpPr txBox="1"/>
          <p:nvPr/>
        </p:nvSpPr>
        <p:spPr>
          <a:xfrm>
            <a:off x="381000" y="1219200"/>
            <a:ext cx="8382000" cy="2800767"/>
          </a:xfrm>
          <a:prstGeom prst="rect">
            <a:avLst/>
          </a:prstGeom>
          <a:noFill/>
        </p:spPr>
        <p:txBody>
          <a:bodyPr wrap="square" rtlCol="0">
            <a:spAutoFit/>
          </a:bodyPr>
          <a:lstStyle/>
          <a:p>
            <a:pPr>
              <a:buFont typeface="Arial" pitchFamily="34" charset="0"/>
              <a:buChar char="•"/>
            </a:pPr>
            <a:r>
              <a:rPr lang="en-US" dirty="0" smtClean="0"/>
              <a:t> Datasets Applied:</a:t>
            </a:r>
          </a:p>
          <a:p>
            <a:pPr lvl="1">
              <a:buFont typeface="Arial" pitchFamily="34" charset="0"/>
              <a:buChar char="•"/>
            </a:pPr>
            <a:r>
              <a:rPr lang="en-US" sz="1400" dirty="0"/>
              <a:t> </a:t>
            </a:r>
            <a:r>
              <a:rPr lang="en-US" sz="1400" dirty="0" smtClean="0"/>
              <a:t>HDB Land Use Data: </a:t>
            </a:r>
            <a:r>
              <a:rPr lang="en-US" sz="1400" dirty="0" smtClean="0">
                <a:hlinkClick r:id="rId2"/>
              </a:rPr>
              <a:t>https://data.gov.sg/dataset/land-area-and-dwelling-units-by-town</a:t>
            </a:r>
            <a:endParaRPr lang="en-US" sz="1400" dirty="0" smtClean="0"/>
          </a:p>
          <a:p>
            <a:pPr lvl="1">
              <a:buFont typeface="Arial" pitchFamily="34" charset="0"/>
              <a:buChar char="•"/>
            </a:pPr>
            <a:r>
              <a:rPr lang="en-US" sz="1400" dirty="0" smtClean="0"/>
              <a:t> The data contains the number of HDB in each of the township from year 2008 – 2016.  For each town, to total land area that for HDB flats are given.  As such the density of each town can be computed and the growth can be </a:t>
            </a:r>
            <a:r>
              <a:rPr lang="en-US" sz="1400" dirty="0" err="1" smtClean="0"/>
              <a:t>visualised</a:t>
            </a:r>
            <a:r>
              <a:rPr lang="en-US" sz="1400" dirty="0" smtClean="0"/>
              <a:t> over the year.  Another interesting fact is that the maximum number of HDB blocks are also given for each town.  This will give an indication of the population growth in future.  </a:t>
            </a:r>
          </a:p>
          <a:p>
            <a:pPr lvl="1"/>
            <a:r>
              <a:rPr lang="en-US" sz="1400" dirty="0" smtClean="0"/>
              <a:t> </a:t>
            </a:r>
          </a:p>
          <a:p>
            <a:pPr>
              <a:buFont typeface="Arial" pitchFamily="34" charset="0"/>
              <a:buChar char="•"/>
            </a:pPr>
            <a:r>
              <a:rPr lang="en-US" dirty="0" smtClean="0"/>
              <a:t> Python Modules Used:</a:t>
            </a:r>
          </a:p>
          <a:p>
            <a:pPr lvl="1">
              <a:buFont typeface="Arial" pitchFamily="34" charset="0"/>
              <a:buChar char="•"/>
            </a:pPr>
            <a:r>
              <a:rPr lang="en-US" sz="1400" dirty="0"/>
              <a:t> </a:t>
            </a:r>
            <a:r>
              <a:rPr lang="en-US" sz="1400" dirty="0" err="1" smtClean="0"/>
              <a:t>numpy</a:t>
            </a:r>
            <a:r>
              <a:rPr lang="en-US" sz="1400" dirty="0" smtClean="0"/>
              <a:t> </a:t>
            </a:r>
          </a:p>
          <a:p>
            <a:pPr lvl="1">
              <a:buFont typeface="Arial" pitchFamily="34" charset="0"/>
              <a:buChar char="•"/>
            </a:pPr>
            <a:r>
              <a:rPr lang="en-US" sz="1400" dirty="0" smtClean="0"/>
              <a:t> </a:t>
            </a:r>
            <a:r>
              <a:rPr lang="en-US" sz="1400" dirty="0" err="1" smtClean="0"/>
              <a:t>matplotlib</a:t>
            </a:r>
            <a:endParaRPr lang="en-US" sz="1400" dirty="0" smtClean="0"/>
          </a:p>
          <a:p>
            <a:pPr lvl="2">
              <a:buFont typeface="Arial" pitchFamily="34" charset="0"/>
              <a:buChar char="•"/>
            </a:pPr>
            <a:r>
              <a:rPr lang="en-US" sz="1400" dirty="0" smtClean="0"/>
              <a:t> </a:t>
            </a:r>
            <a:r>
              <a:rPr lang="en-US" sz="1400" dirty="0" err="1" smtClean="0"/>
              <a:t>Barchart</a:t>
            </a:r>
            <a:endParaRPr lang="en-US" sz="1400" dirty="0" smtClean="0"/>
          </a:p>
          <a:p>
            <a:pPr lvl="2">
              <a:buFont typeface="Arial" pitchFamily="34" charset="0"/>
              <a:buChar char="•"/>
            </a:pPr>
            <a:r>
              <a:rPr lang="en-US" sz="1400" dirty="0" smtClean="0"/>
              <a:t> </a:t>
            </a:r>
            <a:r>
              <a:rPr lang="en-US" sz="1400" dirty="0" err="1" smtClean="0"/>
              <a:t>Boxplot</a:t>
            </a:r>
            <a:endParaRPr lang="en-US" sz="1400" dirty="0" smtClean="0"/>
          </a:p>
        </p:txBody>
      </p:sp>
      <p:sp>
        <p:nvSpPr>
          <p:cNvPr id="6" name="TextBox 5"/>
          <p:cNvSpPr txBox="1"/>
          <p:nvPr/>
        </p:nvSpPr>
        <p:spPr>
          <a:xfrm>
            <a:off x="228600" y="4057233"/>
            <a:ext cx="8610600" cy="2369880"/>
          </a:xfrm>
          <a:prstGeom prst="rect">
            <a:avLst/>
          </a:prstGeom>
          <a:noFill/>
        </p:spPr>
        <p:txBody>
          <a:bodyPr wrap="square" rtlCol="0">
            <a:spAutoFit/>
          </a:bodyPr>
          <a:lstStyle/>
          <a:p>
            <a:r>
              <a:rPr lang="en-US" b="1" dirty="0" smtClean="0"/>
              <a:t>Synopsis of Code</a:t>
            </a:r>
            <a:r>
              <a:rPr lang="en-US" dirty="0" smtClean="0"/>
              <a:t>: The code is written in </a:t>
            </a:r>
            <a:r>
              <a:rPr lang="en-US" dirty="0" err="1" smtClean="0"/>
              <a:t>Jupyter</a:t>
            </a:r>
            <a:r>
              <a:rPr lang="en-US" dirty="0" smtClean="0"/>
              <a:t> Notebook and divided into 3 snippets.</a:t>
            </a:r>
          </a:p>
          <a:p>
            <a:pPr marL="800100" lvl="1" indent="-342900">
              <a:buFont typeface="+mj-lt"/>
              <a:buAutoNum type="alphaLcParenR"/>
            </a:pPr>
            <a:endParaRPr lang="en-US" dirty="0" smtClean="0"/>
          </a:p>
          <a:p>
            <a:pPr marL="342900" indent="-342900">
              <a:buFont typeface="+mj-lt"/>
              <a:buAutoNum type="alphaLcParenR"/>
            </a:pPr>
            <a:r>
              <a:rPr lang="en-US" sz="1400" dirty="0" smtClean="0"/>
              <a:t>The 1</a:t>
            </a:r>
            <a:r>
              <a:rPr lang="en-US" sz="1400" baseline="30000" dirty="0" smtClean="0"/>
              <a:t>st</a:t>
            </a:r>
            <a:r>
              <a:rPr lang="en-US" sz="1400" dirty="0" smtClean="0"/>
              <a:t> snippet opens and reads in land use data, plots the number of HDB blocks in each town in Year 2016 in a colored </a:t>
            </a:r>
            <a:r>
              <a:rPr lang="en-US" sz="1400" dirty="0" err="1" smtClean="0"/>
              <a:t>barchart</a:t>
            </a:r>
            <a:r>
              <a:rPr lang="en-US" sz="1400" dirty="0" smtClean="0"/>
              <a:t> format.</a:t>
            </a:r>
          </a:p>
          <a:p>
            <a:pPr marL="342900" indent="-342900">
              <a:buFont typeface="+mj-lt"/>
              <a:buAutoNum type="alphaLcParenR"/>
            </a:pPr>
            <a:endParaRPr lang="en-US" sz="1400" dirty="0" smtClean="0"/>
          </a:p>
          <a:p>
            <a:pPr marL="342900" indent="-342900">
              <a:buFont typeface="+mj-lt"/>
              <a:buAutoNum type="alphaLcParenR"/>
            </a:pPr>
            <a:r>
              <a:rPr lang="en-US" sz="1400" dirty="0" smtClean="0"/>
              <a:t>The 2</a:t>
            </a:r>
            <a:r>
              <a:rPr lang="en-US" sz="1400" baseline="30000" dirty="0" smtClean="0"/>
              <a:t>nd</a:t>
            </a:r>
            <a:r>
              <a:rPr lang="en-US" sz="1400" dirty="0" smtClean="0"/>
              <a:t> snippet  computes the various metrics and compares the density of each town in Year 2016 and the maximum  planned density; in a side-by-side </a:t>
            </a:r>
            <a:r>
              <a:rPr lang="en-US" sz="1400" dirty="0" err="1" smtClean="0"/>
              <a:t>barchart</a:t>
            </a:r>
            <a:r>
              <a:rPr lang="en-US" sz="1400" dirty="0" smtClean="0"/>
              <a:t> format.</a:t>
            </a:r>
          </a:p>
          <a:p>
            <a:pPr marL="342900" indent="-342900">
              <a:buFont typeface="+mj-lt"/>
              <a:buAutoNum type="alphaLcParenR"/>
            </a:pPr>
            <a:endParaRPr lang="en-US" sz="1400" dirty="0" smtClean="0"/>
          </a:p>
          <a:p>
            <a:pPr marL="342900" indent="-342900">
              <a:buFont typeface="+mj-lt"/>
              <a:buAutoNum type="alphaLcParenR"/>
            </a:pPr>
            <a:r>
              <a:rPr lang="en-US" sz="1400" dirty="0" smtClean="0"/>
              <a:t>The 3</a:t>
            </a:r>
            <a:r>
              <a:rPr lang="en-US" sz="1400" baseline="30000" dirty="0" smtClean="0"/>
              <a:t>rd</a:t>
            </a:r>
            <a:r>
              <a:rPr lang="en-US" sz="1400" dirty="0" smtClean="0"/>
              <a:t> snippet consolidates all the years of data and plots the distribution of density of each town in a </a:t>
            </a:r>
            <a:r>
              <a:rPr lang="en-US" sz="1400" dirty="0" err="1" smtClean="0"/>
              <a:t>barplot</a:t>
            </a:r>
            <a:r>
              <a:rPr lang="en-US" sz="1400" dirty="0" smtClean="0"/>
              <a:t>.  This is again compared with the maximum planned density.</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ata:image/png;base64,iVBORw0KGgoAAAANSUhEUgAACTYAAAhtCAYAAACiruILAAAABHNCSVQICAgIfAhkiAAAAAlwSFlzAAALEgAACxIB0t1+/AAAADl0RVh0U29mdHdhcmUAbWF0cGxvdGxpYiB2ZXJzaW9uIDMuMC4wLCBodHRwOi8vbWF0cGxvdGxpYi5vcmcvqOYd8AAAIABJREFUeJzs3Xe8HGX1x/HPIYRASCCB0FsA6R3p0iQgoIA0AQWpooBipYr8hJ+oNP1RRAEpwQqKUqQEaaGJNGkCkRp6DwQCCaSc3x/PXLzsfZ7dmd3Zcvd+36/XvvLKzO4zZ/fuzs7Oc+Ycc3dEREREREREREREREREREREREQ6yWztDkBERERERERERERERERERERERKSSEptERERERERERERERERERERERKTjKLFJREREREREREREREREREREREQ6jhKbRERERERERERERERERERERESk4yixSUREREREREREREREREREREREOo4Sm0REREREREREREREREREREREpOMosUlEREQ6jpltbmYeuY1ud2wDgZmNTrz+mxcYY2zk8eObF7VUY2bjI3+Pse2OS7qHmS1hZt81s0vM7DEze9XMPojtS9odq0g30/6+OfS6lk/HiiJSLzNbMfF7dYN2xyYiIiIiIs0xe7sDEBERERERkf7JzBYEzgB2BQa1ORwRERERERFpEzMbBmwMrAmsCqwELACMBIYAbwNvAa8B9wJ3Are6+ystjnNVYAfgU1mMo4ChwHvA68CjwG3AFe7+eItjmwdYB1gbGBa5y73uflUrY6pkZkOB9Qmv3VLAcGAOwus3GZgIPAU84O6T2xSmiIh0GSU2iYiIdLGswtEzBR82E/gAmAa8SzjZ8Fo2zgTCj/t73H1KaYGKiEi/Y2ZrANcAi7Y7lh5VvvducffNm7C9scA+kVWfdvfxBcYpWslqFuF7+gPCyePXgFeB5wjf1Y8Bd7v7WwXHLcTMJhJOZNdjBuE44x3gTeDfwAPA7e5+TykBlqzK3zsPB6YQnu/bwH8Iz/ce4EZ3n15GjCIiZrYjsGO746hwubtf3u4gRESkfGa2JrAzsCWwLtXnHRfIbssTEqC+Dcwws8uBM9z9tibHujFwArBZ4i7zZLdlge2Bk83s78D33f2+JsQzJ7AG4XVbL/t3BcCqPOwcoOWJTWY2BNgF2A/YlJDIVIub2WPAzcDVwM3uPq15UYqISDdTYpOIiIhUGkS4SmkoMB/xCcuZZnY/cC3wJ3f/dwvj63jZSZ0+kwnuflzro5H+IEvG2Dey6jR3f7ulwYjkYGYjgL/SQUlNA8xs/Pe7eiSweOQ+bmaPAH8HLnH3u1sYXx6zE2IfSTjWWBvYG8DMHgcuAk539/faFmG5jHAl83BgMWAVwgQQwBtmdglwirs/26b4RKR7rEn9SZjNMhFQYpOISJcws7mAY4DdgOUaHG52QgXgXc3sUuAgd3+zwTE/xswGAz8Hvk71pKGYzwBjzOwk4Fh3n9VgLDtlY64HrAYMbmS8VjCzLxMSwpYs+lBg5ez2deDYbBwREZHClNgkIiIi9RhEKIu8DnCsmf0L+BkhyWlGWyPrDGsCP4wsP67FcUj/MZr4e2YsobKHSKc5Clgmse4l4EFgEqEqj7SHEdo/rAp818yeIJzMv8jdp7Y1stqWB34MHGRmh7r7Fe0OqMlGEU7072dmJwAnu/vMNsckIiIiIpIyPyGxqWy7Ahub2W5lVW/KkrD+BoxpYJhBwPeBFc1s9wbPfR5JaOPW8cxsAeBC4HPtjkVERESJTSIiIlKGtYHfE5KcvuHuN7Y7IBERaY6sXP6BkVWvA/sDV7t70dZq0nzLAb8CfmBm33P3S9odUA5LAJeb2bfd/fR2B9MCQ4GfAGua2Z5KFhcRERGRfu5l4AVC6+zJhGqto4GVqjxmYWCcmW3t7rc3snEzmw34M9WTml4C7idcVDYvoTXcEon77gxcQFZptpuZ2SeA60hf0CQiItJSSmwSEREZmF4FxlVZPxiYk9BXfhFCqeHhOcZdEbjBzH4FfNvdP2w0UBER6TgbElqVVjrQ3a9qdTBd7D3g0irrBwFzAcMI39VLECYKalkMuNjMdgf2dfd3Gg004qIc9xlKOLb4BOFk+WxV7nuamb3j7heWEVwTXAe8UuM+cxCOqxYjTOQMqXLf3YBpdF4rKRERERGRat4FrgRuBMa7+zOxO5nZgsC+wHeBhSJ3GQpcZmaru/vLDcRzNOlqQ/cAR7r7zZH4PgX8FNgk8rgvm9nt7n5uA3F1NDMbDdxK+J0Z8xZwFeFv/QTht9Akwm/T+Qi/d9YCtgA2RnPRIiJSAn2ZiIiIDEwT3H3fvHc2MwOWIpRK3hLYiVB2OuVgYHUz+2w9E6buPp7iPe+lJO4+Eb3+XcXdN293DNJVYmXzXyOU95fyvFHkuxrAzBYjtIkdQ7iaeLEqd98JWMnMxrj7S3VHGVFH3PNk8RxGaJ0X83Mzu8bdX20wvGY4MTt2ycXMZge2Ag4BtkvcbW8z+4O7X1dCfCIygLj7cTTQAtvMolUX3V2/D6QjuPsE9HtVpNPcB5wJ/ClP22t3fw042czOA35DPPloFHA6Iem/MDNbHvhhYvVY4KvuPj0R3x1mtjlwGnBo5C4/M7O/NZh0VekNQrLVvdm/I8l3wUipst9m1xJPapoGnAT81N0/iKx/K7s9RUh8+pGZzUdoMRh7HUVERHKrdkWkiIiICAAeTHT3S9z9QGBR4EvAo1Ue9ingGjMb2pIgRUSkVZaPLHvQ3We1PBL5GHd/0d2vcPdvEqotbgf8s8pDVgRuyq6Ybht3f8fdLyJc1Xta4m4jgCNaF1XzuPsMd7/W3bcnHE+lWs79pIVhiYiIiIgUdSewjbuv4+4X5Ulq6s3dJwGfJyTBxOxqZqvXGdsphIr0la4DDkglNfWKbVb2u+pPkdXDgBPqjAtCZavxWYy7AUu7+wLu/ll3/x93/xvh4qF2+BXhd2Kl54A13P24RFJTlLtPcvdz3X014JdlBSkiIgOPEptERESkMHf/0N3/CKwOHAmkWs59Cv1oFRHpNiMiy95oeRRSVXYi/mp33xDYH0hVUFwB+KOZtf38QJbw8x3gr4m77NLKeFohO576bmL12ma2dCvjERERERHJ4T1gV3ffqNEKo+4+k5DsH6vMasB+Rcc0s1WA7SOrpgD7Fbwo5yDgzcjyL2cVc4vaBRjh7p929yPc/c9Z5fS2M7MdCX+LSi8CW7j7442MnyWyiYiI1KXtJy5FRESk/3L3me5+MqGdytuJu+1jZru3MCwREWmueSLLUgmu0gHc/UJgI+D5xF22AA5vXUQ1HZlYvlTWUqLb/BJ4NrFuq1YGIiIiIiJSi7u/5e5/KXG8d0lXK92mjiG/Trxl5elF28e5+1uE9muVBgNfKxpYVmW346odm9kcwKmRVTOAnd39qRaHJCIi8jFKbBIREZGGufuthNLRqVLEp5jZXC0MSUREmmf2dgcgxbn7I8BngLcSd/mBmS3cwpCS3P1J4LHE6nquiu5o2VXq1yRWd93zFRERERGJSCVKrWBmQ/MOYmazA1+IrJoJnFVPYMCvgWmR5bHqRv3VPsCykeW/dPe7Wx2MiIhIJZ2QFhERkVK4+61m9gNCf/hKSxCuYjqttVH9V5ZY9TlgfWAtYGlgXkLlEQfeJ5TSfhmYCDwF3Av8091fqDH2xsBXei36ROJ+YwuEfJi7N9TaKWsr9GnC1W2fBJYDRgJDgNeBCcC+7v5cI9tplJmtBewEbAisCMwHzEFom/Q0cDdwJXB9J17VVg8zWxE4qteiVDLBqWY2JeewJ7r7hMYiK87MBhHeZ1sC6xJOhM0PzEVIdpxE+Dv+C7gJuM7dW1rdJysPvwswBlgVWJDwOXiT8Fl4GLgWuKa/lEY3syHA1oRKO2sDy/Dfz/dUwnN7ivD5uQG4uVs+P1I/d59gZl8F/hxZPYywX/p2a6NKehJYKbJ8oVYH0iJPJpZ3zPPt1P29mS0IbEuoSrYqsBShZeachP3hO8BLwCPAQ8AN7v5Qs+NqFTNbCNiBcKy3JrAI4fh2ODCdcIz7LqFi20TgceAu4C53n9yGkAsbiMeKA102KT0mu63Dx/c3U/nv/uY+4EbC3356e6Ltv8xsAWBnQnXA1Qi/SYYSXt+e34vXAle7+yvtirPdzGwJYFfCcffKfPy3xGuE75ae3xKpStZSg5mtR0jCX59wTmVhYG5gFuF7bCLwIHAzcGVW4afsGAYD6xGOKVbKbosSvleHEb5TJ2W3CcAtwC3u/p+yY8kR6xDCuZ7PAGsQ9pPzAoMILd0eAXboT/tGd3/RzF4mHMv0ZoTzinlf502AUZHl44tWa+oV29tmdi3heKS3Zc1s9f5+bGlmRrw99jTgxy0OR0REJM7dddNNN9100023Lr0BowlJO5W38U3a3myEBIHYNp8ALOc4myfGGF1HTAsDZwOTE2PmuT0K/BBYJLGNfRsYO3VLPtfE/ffttd6A/QhJDbW2s2aB983mBV73sbXed4QJuFsKvCZPArs0+B6dGBn3uBLe++Mj446t4z3eyC359ykaX87nPBQ4gpAMWCTOScCPgBENbj/Pe2wh4EJCm7Q8sb0DfB+Ys9H3RLNuhMncnxCq7hR53V8Evlf0uSU+M/XeGnrP5Yx3dGLb45u0vdj7sND+MhsnNsbEJr5OVye2ORkY1uj7o6QY/5CIsaHvgU74eyfG/mpi7DMLjjO+7M8ebd7fV4lrC0Klqxl17I9eIiTjL9eO15Uw2fbPRGzPACvkGGNt4CpC8lI9++SZ2fM6GBjSIZ+n8RX3afqxIiEB7N3IWFeU/HxXT8R8Qqtf+xyxRl/fFm17GOFY7NWC7+c3CL/X5qljmz+KjDexjnEsiyMW3+V1jLd0YqwtajzuxMhjJlTcZ17gDEKSWJ7XdyrwU2B4u9+fWfwrJuLcoMAYF0ceP67iPosCvyX/98zbhNa+Ld+nZvEOAl6IxHVXydtZNPGanFfHWEMILcOeLPiZfx84E1iohOczAtifcEwxpWAcPbfbgW1b8d4mJPYeRb79ZMf+rq3yGtyfeC7rFBjjJ4kxvtdgbAc2Y9wq29smsb2zm7CtDRPbuqjd7wnddNNNN91067mpFZ2IiIiUxsMV0v+bWP0JYOMWhoOZ7U24iu5rhCvs6rUScByhOkpHM7P5CdVZLiBUcOlIZvYdwoTepgUetixwqZn9Tq0N28vMNiEkMZ5EutpUykjgB8BjZrZ92bH1MLOtCa2s9gUG53zYcMLViLeZ2XxNCq1uZrYT4TkdTTgBX8SiwKnAQ2a2YdmxSb9zXGL5PPS9Crld5k8sf7OlUbRORz7fTtzfm9kSZvY3QpWWbQkTuUUtAhwGPG5mjRwjFmZmywD/IFSkqHQ/sKFXqfxgZoPM7OfAPYRqpPVWY58N2Az4JX0rI7Rdq44VPVT8+ENk1efMbNEC267lwNjmgfNL3Ea/ZmZbAP8mHIstWPDh8xO+2x41s20KPvbGyLKlzCxahbeKNUjvyzfPqt4VMSaybBph/1E3M9uAcOHOoYTKdnnMSUikuNfMFm9k+/1F9r31KLAX+b9n5gVOBm42s3mbFVuKh9a2sX3Kema2eomb2o/4a/LrIoOY2eaEz/wviLe/qmYu4BuEY4zdCz62dwxfJSQInU84ppi7zqE+BVxjZteZ2ch646kl2y/dT0g0LLqf7C9Sv92LVAFNnXu8pWAslcYnlm/S4LidIPU5ih0jiYiItIUSm0RERKRslxHKscc0LYmhkpl9A7iIcHJxQDCzUcAdhAoGHStrWfhz6p+I2xO4zsyGlReV5GVm+xEmgBpNnFsYuMLMjmw8qo8zsy8SKtLUe1J5HWC8mQ0vL6rGmNmxwF9p/AT2coTntlfjUUl/5e73ECZFYlr2XZ2StVL9ZGL1w62MpYXWSyxvW1uLTtzfm9kYwnt3u0bH6qVl58bMbF3gTsK+uNLfgU29SrunrD3X74Dv0MXn9NpwrHh2ZNkgwuR9w8xsTkJyRKUb3P2ZMrbR35nZQYTPwFINDrUYcLWZFWmreiehIlGlWGJRNdXuPy/p77Ui4/3D3acVHOcjZvYZQhuvepP2lidcAFA00bVfMbN9gcup/1zChsBNZja0tKDy+zWhIl+lWHJlYVm7qgMiqx5297sKjPNdwgVZRRMIK40ELs6+N+qxJKECUlk+A9xVR2JkTVk7+zsJ7RC7UvYbYOnE6tR5xsoxjJBoWmk6jf+OeJJQ5bnSWg2O2wm2jSx7n/CdISIi0hHqPUEgIiIiEuXuM8zsr8BBkdWfIbQyaSoz24hQWj/FCe1zniKUi59GuDJvXsJJ3uWo7+r/dhpEOPm6QmTdc8DThCsRjXDCf03qvxqxbma2M6HdQ6UphKs1XyQ8l8UILTuGJIbaBPijmX0+qxQmLWBmXyJczWpV7vYs4bP1GqFt2mjCJEh0SOBEM5vp7qeWFOMYQlJj5Wf4PUKCwGuEyasFCScgU8lPqxFK2B9aRlyNMLOjSFfD6/E44bV/k/DcliU9OTgHcJGZfejufyotUOlvLiF+En4rMzN391YH1MtniVe9eNjdu65ik5ktBGwVWTWDkLDccp24v8+qZ/yZ9LEBhGO8xwmt5l4jnPeajzBxWbQaRKnM7HOEz13s+Osi4EB3n15jmCOAPaqs/5Aw6TaR0F5tBqES27yEBLWOr7TSjmNFd7/fzO6mb4LhV8zsJyXsD79AvNJioeom3SpLovxVjbs9Q/g98zrh+2Fp0gkRswH/Z2Yz3P0Xtbbv7h+Y2R3AlhWrxgDn1Hp8L7UuLhkD3F1gvE9HlsWqS+ViZmsRkuQrqzR9ADxI+K04BViA8NlKJdOPJrQA+0K9sXQyM9sWOI++yaNT+O9viQ8Ir8/apJOf1gaOJ7Smaxl3f8HMrgZ2qFi1l5kd4e6xJL4itiSeeJJ7f2Zm/0N4barpOcZ4k3AMsRAhWSVVZfFHZjbZ3c/MG0cOUwgVwN8inDeaQdiXL0ZILkrNrS0H/NXM1mskEbHCvMAfCa1sKz1OOOfzOqHa0WjCZ7jMhK1WWZ/QArnSW9USvyssRfx98pS7f1B3ZIC7u5k9Rt+qm0ua2bzuPrmR8dvFzBYhfgz/D3cvUilLRESkqZTYJCIiIs1wA/HEplXMbM4ST+6k/JL4RNwzhNLwf3X35NVe2VXVqxKuWNqBUL0lyd3HAmN7PX5f4MLI/apNDjbqm4STVz1mEF6H89y9z1Vp2XPcEZjUxJgqzUffSYungGOByytPsprZCGA3QkLHQpHxtgMOIZSu71fcfTy93qNZGf7YlXBLu/vE1kRVnZktC5xLepL7IuBMd78v8tgVCfuEQ4lXmDjRzG519yKTPTGjgN/z8fL1txISlMZXnsjMKl9sC5xCPCnwEDO70N3/1WBcdcsSNX+cWD2TkMR5TqxtkZmtQ9g3fDny2NmA88zs7hrvsUvpewJ9G/p+Jp8Cbq8yDjnWS2vdkFg+gpAA8mQLY/lI1lL154nVXZcEkF2ZfhbxZJcr3f3VFofUkfv7bH92CekklgmEdptXpya+svfWRoTJ+B0J7UdbwswOJBwDxRLnf+Lux+QYYzEgdb/bCc//end/v8oYIwjHtdtnt1RVhHZp57HiOfRNbBpNmMS/Psfjq4lVSnmdcFHCgJbtM85KrO5p1XeWuz8QeewqwMHZLba/+bmZ3R57bMSN9E1s+nTeRN/smLJW28QxhPZRNZnZqsTf0zfleXzEUPomVv6LkET498r9RvbdtDnhGHntyHi7mtk27j6uzng61cLAb/n4vvomwt/t1soJfjMbTNjPnEI8efY7ZjbW3R9pUrwp59A3sWkEsCvh+TUitj+blndcM9uHdFLTa8BpwMWxanbZ670Foe3kBpHHn2Jmt7h7vdUu3wfGEaqQ3w08kfr8Z9W4tga+Try62mrAz7L1ZTiZ8J3UY0q27HeJ12oeQqXAWPWuThb73QrhN31eqUqjZf22eYp4O+GlgTzfN50oVTk2dqy/MrALoZ3xioRkYwfeIBzbPEn4nfl3d3+2KdGKiMjA5e666aabbrrppluX3ggnPjxyG9/k7S6R2K4D6+V4/OaJx47O8dhPJh47DhhW5/NZmXDV5h45779vLIYSX9/Ua9tzmwis0oT3zeYFxhibI87fAnPnGGsUYUIpNsY7wGIF4poYGeO4Ev4m4yPjji3w+Lrf8y2KbzbCpGksxsnANjnH2RB4OTHOf4ChJb7HPgT2zznWMOC2xDjnlvE3qPPvNjfwRCKuF4B1c46zPeHkd2ycW4DZWvl+avJrNjrxPMc3aXup9+HmBceJ7sub/FrNTpiIim17t5xjTIw9voGYPkloERGL6VFgSJvfX6X8vXuNtzChekZszKnA8nWM2dDnk87c389NmESKjTUd+DYwe8HXaS5C4ufzwIhmvq6ECdxY7DOArxWI+XuJcX7UwHt6a+A6YKlmfGZqbDv1eep9a9mxIiHx463I4//U4PNcIRHXya1+zQvEHP17NGE7sxOSB2LbmwSMyTnOpoTJ1Ng4D5Pju4MwqRt7/Jo5Y/hUjvfzVGDOnON9K/L4yXn2dcCJNeKYRagiZDnGmgO4IjHOlW18j66YiGmDAmNcXON1+gDYM+dY8wL/TIxzRhten9kIF3VVxnJrg+OOyl6XynF/k/Pxy2Wfg9jrdBHFjg2OzN7Lsc/8HAXGOYFQ8ehAYK46X5c9CFUSK2OZSbhQqYz3du/bXcCirX5fteB9uwihynLsOe9VYJz9E2OcXVKcpyTG37EJr8k2zXwuvbbz/cR29ux1n9UI51VrvT973/5OjnPAuummm2666Zb3FruaRURERKQh7v48oVR3TLOvDN8usmwy8EV3n1LPgO7+qLt/xd0vbiy0lnge2Mxbf1VoUVcC+7r7e7Xu6O5vECor3BNZPZxwpaI0196ECZtKHwCf95xXa7v7nYQKSe9EVi9PmLQtwyxgZ3e/IGdcU4Cdie+3ds+uyG2Hw4m3WZkEfMbdY5+JPtz9b4SrKmMtjjYF9qw7Qum33H0GocpNTNOruJjZnGa2oJltYGYHm9n1hAnuVSN3fx3Y1RtsH9FOZjbYzOYzs9XMbE8z+x3hiuadInefCezn7o+3NkqgM/f3/0P86vuphEmk07L3c27uPtXdzyBU2IjF2DAzm93MLiDEX+l9wvdUkTZXsWPcW9392LoCBNz9Onff2jvzivqWHit6qFgTqziyo5ktUOvxVXwlsfy8BsbsFl8B1o0sfx/Yzt1ztV1z91sJLUxj75VVCUmMtdxH/DgwVoklJtaG7tqK/89JqBpX73i3Ft3XJRzg7qe4u9e6o4cKRV8k/MastK2ZLVxCPJ1oJuE9+Ps8d/bQfmpnQnJLpT3NrKUtwTy034xVudwkq5JWr32ItzfLW1HzbPq2QgQ43t338SoVByu5+0nAdyKrVgV2zzsOobrViu7+a6+zTV92nmh7wrFSb7NRXsWmHvcCW7n7SyWP2wl+QrwN3auEKsJ5pdpollUF9eWC2+0PlkssfxrAzA4jVPnbuuC4WwF3mdlvzWyuBuITEREB4mV6RURERMrwXGL54k3ebmzi62p3f6vJ2+0UX+vQyaneXiZc+ZW7LHo2qbUrYRKz0hcanHCS2r6RWP59D231cvPQDuSQxOqDslYejTrZ3a8q8gB3f534xOc8xFsdNFXWauGridUHuvujRcZz9+tIt304tMhY/dRmZuZl3wgTPP1Z6vuioe/qnK/dVMIEw52E1qlbEj9H8Q9go6Lv+Ra7Ocfz/RB4E3gI+B0hoTDWfu554LNtTKbuqP19Nmme2kcd7O5XF4mpkrt/mE0Al8rMhgFXAftFVr8BbOHuVxYcNnaM+7uisfUT7TpWjCWaDabOfX32XR577C1tSlzsNKkJ/8Pd/R9FBsqSvb+VWH1I1lqt2uNnEqpYVsqb2FR5v/cJk/SFxzOzQYQWP5VyJXrVMNbdLyzygCzZ5IeRVbMTT8DqBj9y90ItKLNEk/+LrJqPGq3tm+QC4hc1pJIt84g9doK731brgWa2BfH3yyXuflw9wbj76YQk2EqpfUFsjOfLOA7IjpFirZT3zz7TZfgQ+LK7NyUhu53MbGtC5fOYn7r7tALDzZ9Ynrr4sqjJBbfbHyyaWP6CmZ1OqFLVyHmavYDxXZwMKyIiLaLEJhEREWmWdl3FtFBkWSrJqttc7e6VVwZ3omPqqZ7l7s8Bp0ZW1T3hJLWZ2fqE9lCVJgBn1jNmdvXzHZFVixKvXlLE66QTeGr5HaFkeqW16g+nbjsTyvFXutHd/1rnmKeSXXVZYV0zi1VMkO7XqVccvwxcQqj4s7G7P9nmeJrtXUKrhgOAFdz97+0IokP39wcS2sZVutLdL6onpmbLJm1uIX5V+9OERL276hh6IB3jtuVYMat4entkVb2JADsCsYSqc+scr2uY2WbEK/Q9RDzBLI8LCdVMKo0GPpfj8TdFlm2aJaglZVUoNqxYfBshMbdyIj1PotQ6hNZmeeIrYhqhGmg9LiWeNNiOY+Rme4l4Uloesapv0IbXyd1fIbQRrLRPPRWkzGwTQpu0SnmrNcWqK72XWF5ETwut3j5pZus1OG49Tia0me1tJLBKSeOf6e6paqv9VnbcNDax+lHgrIJDzpNYHquoVo/UOLH9dn8RO8aE0NYvVfXwJcL30sWEZP4HCJWzU9YDbmhjNWwREekCSmwSERGRZklNRjS7/HDsqsSBUs0n70nFdnqd9AnfPM6g78lCCFeASXN8KbH8/9w99nnLK9UWJrW9vM4peEXnR7I2mk9FVq3ZWEh1Sb0OdbdezNp4nV5we9Ld2vVdXcvLwH+A/+RpldMFJgFPEJ5vXW1QStKJ+/svJ5bX3X6tmcxsBUIVsrUjq+8FNnT3J+ocfqAc47b7WPHsyLIVzGzTOmI5MLJsElBvgnI3SX3+f1akUldvWdWVUwpur7dYRaS5qV25c2P6tue6MYtnfMXydcys1uR3rKrN68DDNR5Xy++yto2Fufu7hHZ9ldpxjNxsv6z3Oy9LxH4hsqpdr1NsfzaKkHRZVGx/9iHwm1oPNLMFCcnqlc5191SSfS5ZQuqtkVWU6HbnAAAgAElEQVQtrybm7m8TjgEqlZVk1XUtTLPE0YuBWCWfGYSWtEVbcA5JLP+w4DgpqdbYqe32B8MSy2PH238jvKcXd/cx7v5Fd9/e3dciXLhwFOnkr1WAXzUcrYiIDFhKbBIREZFmSU3MNXuy9LXIss+b2cgmb7fdpgDXtDuIHP5cx4mpj2Qn42NtAVbL2r5I+SqvQIdwUvDSBse9ltCOJ8/2iijUgi4iNmnUjpLpsUm0V2m8DcnFxCd8G33dpX9q13d1LWsD/wM8YWa/zSbEutlShJZMt5vZrWYWq5rUCh21vzez5YDlIqv+4e4PNRhT6cxsI0KFltGR1dcAm7t77Dg1r9hj921gvE7V7mPFSwltIyvFJvWTzGw0ocVmpd/Wm4DdZWKf/6nAZQ2OeyXxNkE1j3OyBIlXIqtqVVmKrb+x4t8eqTZztca7qYRE3245Rm62bnqdbiIkTlcquj8bQWj1WemynMly2xDe+5UuKRJHFTdHlm1U0thFxaqMlnFc92A3VmsiVARN7ROPz9qMFpWqslf3sUXOcapW9+twqaSs3p/bGcDe7r6Du98T+05y91fd/SRgZUK1rZi9zWyHxsIVEZGBqpG+qCIiIiLVpBKom1154U5CueTeRgFXmtnu7v5Sk7ffLg80WE2hVcpIvrqGvld8zkY4YXhLCeNLxsyGAGtEVt3p7pMaGdvdp5vZOPpWUFjIzEa7+8Q6hp0G/KuRuIi35mppWXkzW4Z4K7Bx9VYx6OHur5nZPwnVBXpby8yGZFWdutGrwLgmjLsxsGwTxm2VZn1X52kRNhswHBgBrES8BcIgwj5iKzPbw93HNxhXs1xHfDK80tyE/cnShPeNRe6zCXCnmR3u7qkKa6Xr0P195X6qR6OJVqUzs52APwBzRlafDxzUSLJO5k5gmYplY8zsLOB7XZQs09ZjRXf/wMzGAt+rWLWrmX3T3d/KGcMBxD/j/aHCalNlCWYrR1bdmlUGqpu7TzOz6+mbhLGUmS2cteeq5mbgixXLxgDHVXlMZSLSJEJLHognpI8hJGD1ke2LPxVZ1WgbOgiJl41o+zFyC7xL45WxOuZ1cnc3s3PpW8lsjJkt4+6xFtUxexJPes+7P4slrkwG7s75+Fpi1cRqVVprlliiV6rNVxH1JPh0NDM7DPhaYvU44Mclb7Ksc5GpcWLf+f1FLPGw0r5Zi+ma3P2FrOXsPcQT/r9P4ntQRESkGiU2iYiISLOkrvhp9qTLVYTS0JXb3xj4j5ldBIx193ubHEer3d/uAHJ6sIQxUlUa1kWJTWVbg76tNeC/kzWNeoB4a5h1gYl1jPdiCQl+sQm1eRocs6h1EsvLfN0rEwbmAFanC0+aZya4+75lD5pNfvfnxKamfFfX81qb2ZKEibNDgMUrVi8EXGNm27h7rN1Iu51YNOkqa0W0I/AN+n7mBwOnmdkc7p5qq1S2Ttzfp1r3lDURWgozOxQ4jXii4PHuflxJm/oL4TNS6RBgBzP7FfCHOhODO0knHCueA3yXj09Szkl4D59Z68FmNgjYL7LqH1lVoIFubeKTqGXub2LVZdYltNCp5kb6Jjatb2bD3L1P+9asks1aFYtvztrQ4e6PmdlLhPY8PapVgNqIeIJkoxU733P31xscoxOOkZvtuZ6/XQM67XW6EDiBjx/zGSH58picY8QqPD1F/oS7ys8IwGMlthuOJRMtUO9FG1l7tE8T9lWrExLwRxD+jsMpXplnRNEYIvrL+Z5czGwv0q2KHwB2b+D9kTofUNZcaOrvX1aru3aodQ7l4rxJTT3c/Q0z25/w/VWZ9LW+mW3aob/rRESkgymxSURERJoldfLu/WZu1N1fMbNzgG9GVg8jtHr5upk9T2hTMR64o8DVip3q1XYHkMPb7v5CCeOkrqJdrISx5eMWSSwvY9Kx2jj1tmvIW0WhmlhCR2yCqZn62+su/Vdbvqtj3P054KdZ9Zmz6TuxPBdwmZmtkqPiRsdz98nARWb2W0ICxcn0Pel/spk96O5/b0FInbjfWTqyzGm8Ml9ZzMxOAo6IrJtBqNJ0fonbu5ww2RdL+FqcUNngx2b2IGES6RZCxa1GkxlaqSOOFd39CTO7ib4JKAeSI7EJ+GxiWwO+WlOmE/c3PWIJRIMJ1fSujazbnL5JWpVj3MzHkxJXqVI9Kpb09Jy7PxUPN7duOUZutq57ndz9TTO7lL6JsfuZ2Q9rVRM0s3WJV3Q8r0DiSayt7CLZBQJlSCUOjSRfRU0AzGwl4FuExMj5S4irRxkVu/rD+Z5czGx7QsJdrMLRE8DW7v5OA5tIJRilLugoKnYhAIQLLPurarE78IN6BnX3m83sRuKteXcClNgkIiKFKLFJREREmiV1wroVJ2SOJFztmqp6ArAEoWXd/gBm9iohyekm4Fp3f77JMZZtcrsDyCF2JWVh7v6Wmc2k7yRCGVdCyselXtOyJklfK7jdWt6rN5AO099ed+m/2vldHeXu72RXcQ8Dtq9YPR9wBrBbywNrkqwyxKlmZsSvXP+1ma3o7lObHEon7ncWjSx7pwWvRV67E58kew/Yzd3LaKn2kayl0G7AXYTJ2pQ1stt3AczsccLx7U3AdQ1OFjZbJx0rnkPfJJPVzGx9d7+rxmNj1U3eAf5UYPvdrBP3NwC4+0Qze4a+iZVjiCc2bRFZVpnYdCN9k0q2ILSvrGe8enTLMXKzdevrdA5934OLAJ8Drqjx2Nj+bAYwNs+GzWwewjFdpaWAffKM0YBciU1mNhT4IfAdildjymNoCWP0h/M9NZnZ5oTvwti85PPAlu6e2ofnlXqtYu/DegwvuN3+oFob2BsaTK49m3hi06YNjCkiIgNUrEy2iIiISBmWTCwv4yrsqtx9GuGH81UFHrYQYYLqHOBZM7vJzPbKWkn0B31aI3SgMifSYidelJRRvtTEaVl/y9TJv2oTtgOBXndplaUSy5v+XV1NluxzCPGrh3c1s/7c/i/lVODfkeVL0rd6VTN04n4nNgH1dgmxlCV15f/xZSc19XD3J4BPAY8XeNjywEGEicRXzOyPZtapk0mddKx4OfEJ8dgk/0fMbFFCxaZKv3f3llfD61CduL/pLZZIlGofV7n8BXev/HzmGs/MhhPa5VXK2+5LJMrdbwNibTBr7c/mBvaIrPpbgeqZZVQrqlfNFoDZ5+7vhOqLzUhqgnhloqL6w/meqsxsPUI70FgFs1cJSU3PlbCpSYnlZZ0vSo2T2m5/8GaVdY0m16a+w9bMPn8iIiK5KbFJRERESmdmS5E+idRoGf1c3H2yu29PKCP+aMGHG/Bp4LfAI2a2TdnxDVBlTubErqYt6wo8+a/Ua1rW1cypcQb6CS697tJ0ZjYYWCGxuiXf1dVk7aj+GlllZNUWu0nWziXV4uqAFoTQifudWKuPaleUt1qqBc8JZvb5pm3U/TFCRaYjKV7haC7CJPUtZvZ3M1u+7Pga1DHHiu4+HbggsmqPGhNx+9G3UhTAuXm3PQB04v6mt9gk7hpmNqr3AjNbGFi51mOzifonKxbHEqU2I17FRIlNUoZzIsu2MbPFqzxmD+KfmyL7s3a2K6yaUJRdxHYtIWG4mpnAi4SKiVcTjk//AFwUucWS1Ac8M1sdGEd8//8WsFUkKbReqcqzC5U0fqqtaaOVptqpWuz3NDKwu79F3+9ACHPTuVoEi4iI9FBik4iIiDTD+onl02nxiR53/4u7rwJsDPwSeKLgECsA15jZ/5Ye3MBTRgn2HnNHlnVr64B2Sl0ZWtbfMvZ3rLbdgUKvu7TCWsQTRwDub2UgVaSuEN6spVG0Tur5rmtmczV525243/kwsqyTkpj/RLw11RzApWb2hWZt2N2nufvJhAmhXYFLKD6hthVwr5ntUHZ8Dei0Y8VfA7Mi40arqGUtJWOJiPe6+wMFt93NOnF/01sskajnwpfeirSNq1y+VKT6YGy8Ce7+UmJMkSJ+S9/k0UFUTxaPVXR6jlDhKK+ZBe7baoeQTmp6DvgfYBNgmLsv7u4buPt27r6Lu+/p7vtW3giJT9KLma0AXE+8at67wDbu/nCJm3w2sbxaEl8RqWScZ0oavx0mVllXxndQaoz5SxhbREQGECU2iYiISDPE+qcDPOzusUmqpnP3O9z96+6+POGExpeAswiJVqkr7nsYcKyZfafJYXa7mqXgC4hdOdpJ7Wm6xVuJ5WX9LVPjpLY7UOh1l1ZIfVe/6e6dcmJ+QmL5J1saRYu4+1OEJPBKg4HVm7z5TtzvxJIQOqnt7DRgR0LLskqzA380s72aGYC7f5gl8e9BqCCwKnAw8HvCpGwtw4E/mdmGTQyziI46VnT3icB1kVWp9k1bAktHlv+6yHYHgE7c33zE3V8jfjFO5fdmrOpSqrpSnnZ0sfEabQEkAoC7v01Igq10gJn1mSMys9WIX7B2ftYyOK9UQulJ7m5Nvv0zFVSWMB67eM2z5cu4+4/c/XZ3n1bg+XZSAnbbmdnShP3YgpHVU4Ht3P3ukjf7dGL5J0oaP9USu1N+P9WjWrXeMs6zpb5/ldgkIiKFKLFJRERESpW1ttkpsXpcK2NJcfcX3f2P7v4Nd18NGEW48vqPhJMrKT81syVaEmR3GlX7LrWZ2QjiLT7amdjUrScwU6/pAiWNHzvBCUqw0esurbB7YnlsEr9d3kwsn7NGK6j+bFJieepzW5ZO3O+8HFk2j5m1s63Nx2QJ+18gPlk8CLjIzL7Soljc3R9x97PdfS93X4qQZHMoYVIxlcg/BDg3NrHdBp14rHh2ZNk6ZrZmZHks4WkK4TeG/Fcn7m8q5UlEqqywNMHdX0yMdzN9P4MfjZe1uVst8ji1oZMyxfZnSwKfiSyP7c9mEm/RWc0bwIzI8mUKjlO2LYknS5/k7j9093orTc3XQExdJWtzeCPxCkcfADu6+61N2PRE4q2LlzWzVLXaXLLKjCtGVj3v7pMbGbvNqlXMqnUhaB6ptpBljC0iIgNIJ5y0EBERke6yC+lJib+1MpC83H2Su1/s7l8iVHM6gXjFhCHAt1oaXHcZkZ3calTspD9AaiKhtw8iy4Y0EEuPbj2BGZtUhvIqh6yRWP5KSeP3V3rdpanMbAPS76dO+q6uds6iWxObUs+52c+3E/c7sSvuZyO0UewY7j4D2BP4TWT1bISkoa+3NqrA3Se6+y/cfUtgeeDSxF1XBT7busiSOuFYsdLVwAuR5R+b9M8SUz4fud/F7h6bYB3IOnF/UymWULSsmS0FYGbLAKMr1ierK7n7G8BDFYs/nU2SQ0iSqpz4nQWMzxmvSE1ZZZxYu+HK/dmcQKzi4LXuHtsfVtvmTOD5yKrliozTBJ+LLJsMHN/guKk2ZQOKmS0E3EC8iuEMYHd3L9LSMDd3d+DByKrBpI8P8voEMG9keae08a7XQ8RbQEO8hWBRqYqrqYtYREREopTYJCIiIqUxs0HAsYnVj1UrBd4psiSnY4HdEnfZppXxdKHUREMZY9yT47HvRJY1NFmcXfW3SCNjdLAHiZ/gilUpqEdqnDx/y252b2J5M1/3D+k74SbdKzVpMwm4opWB1FAtabRb24+mJg+aXVGtE/f3DySWx1rjtFU2cbsvcG5ktQG/MLPvtTSoCu7+pLt/ATg9cZdOOcZt97Hix2R/2/Miq/Y0s6G9/r8PEKsEoTZ0ff2LkLRTqZOOL8cTqtNUGlPxb2+12sZVrl+A/06yx8a7391TVfxE6nVOZNn2WSJKj12IH4/Uuz+LfZ+vniWEtsvykWXjCrad+xgzmx1Yp/6QuoOZzQdcD6wQWT0L2Mvdm/174/bE8s0aHDf1+NsaHLetsgqkqe/IRUvYRGqMN0oYW0REBhAlNomIiEiZDgdWTqz7RSsDaZS7X068Hc/KWQJXNdErnbITXQNdGZNm20aWzQLuy/HYWGJTo0lJnwQabYuTujqure8Zd/+A+NWOG2VtXuqWfR5i74dX3X1iI2P3d+7+NPBaZNU2jbYKyiYQNoisuj/7e0uXM7M9iLccATjf3au1ZG21VRPLp7j7+y2NpAXMbEXS+/3YPqE0Hbq/T00S7dJIPM2StYL7GnBG4i6nmtkxrYwp4WjiiYFlVctpVLuPFWPOo2+Sy7yENoQ9Yi0HH8oqpEgv7j4FeCSyajMza6i9s5kNAbaKrHrW3XNXbHL3d4gnmqcSm/JUV6rW3i6W2KQ2dNIMv6dvm67BhOTcHrE2dC8RKtjVI/Z9PhvtrRS4UGTZxAbHXBcYWvNeXSxrFT2OeGUkB77i7rH2vWW7PrG80fdc6vGp7fUnqXbk6zUyaJbo9onIqunEK2KKiIgkKbFJRERESmFmm5OuAPEMcH7roinNDZFlBsxf43GpdhNzNRZOV9gtR2JYkpnNT3yy4t8523zEWl80Wo58uwYfD539nvlHZNkQYNcGx92acKV6pTsbHLdbxF6HRQitShqxO2HyIs/2pMuY2crArxKrJwOntDCcPFLv91iLsm6Qer6zaHyyLY+O2t+7+5PA45FVG5tZKumt7dz9W8BJidUnmNmPWhlPpSx58Y7IqnZWzuit3ceKfbj7i8BVkVVfyba5CbBiZL2qNaXF9jdDgR0bHHc74i1v6jnOiSUWbZG1j/t0xfJ/uXutynq30rfd+RgzWxJYNnL/WhWgRArLEgv/EFl1gAXLEa9Kc2FWwa4eVyaWH1rneGWIVW1uNLn/oAYf369lVQyvJiR4xXzd3S9sUTi3ESrRVtrczOq6sC1L9I8lTj/j7rGLA/qbvyaWb9nguKnfN3d144UqIiLSXEpsEhERkYZlSU2XE2+/APC9floJZEpieeUJ6UqpSZPFGoilWywI7NnA479BPCnjdzkfHyuD/wkzW6KeYMxsLuCr9Ty2Qie/Z2InvgG+3WAVsiMSy3/fwJjdJPW6H17vgFnbxG8nVut173JZIsh1xCd8AY5z99dbGFJVZrYU6Qnua1oZSytk1dhSE3x3u/ubLQijE/f3v0ks/986Y2kJdz+KdML/D8ys3UmEsWPcWse3rdLuY8WUsyPLNjazlYhXN5lawja7WWp/8916q1NmCUep46R6jnNiiUULA3sQ3qe17vsxWUJJZQWvzYhXKZtOupWSSKNi+7OehKbY/syJt+TMxd2fIv5+XsfMGk1mrFescuHi9Q6WJSjuXn84/Vv2O/MyYJPEXQ5z99TFFaVz9+nAnyKrBgFfr3PYA4lX6k59n/Ur7v4I8cqWW5hZrOJSXqmEP1UlFBGRwpTYJCIiInUzs0FmdiRhonTexN3OcffLWhhWmWI/3qfmuBp3YmJ5x1YXaLGfmtncRR9kZosTnxydDlyUc5h/xYYGvlQ0nszxlFPh4EXi7eja/p7JWqjEWnGsAhxSz5hm9kVg08iqFwlJkhJODMcqjH3GzHaoc8zvEd+v3eXusb+xdAkz259QoSU1YTMOOL11EVWXVWs5m3hyAsAVLQynVY4mXvEFWvR8O3R/fx4Qu5p7JzPbq56YWsXdjyP8XWMOM7Mzs0SMdoh9F7zU8ijS2nmsmHIdoQptpcOIVzX7s7vHJs4FcPdbgX9HVq1FvK1fHvsC60eWP0N9CbF3ANMiy2NJi3mrK1XebxjhPVTpn+7+Xs4xRQpx9weAuyKrDgH2iSy/voRW4T9PLD+73ouMGhRrTbllPd/L2WPGEqpcDjjZcfvFpFtdH+vuP2thSD3OSiz/VtGqTWY2Ejgysmo68UTB/irWTtmAE+oZzMy2IF6xyYFWtCQUEZEuo8QmERERKczM5sgmqh4GTiRdqWk86eogTWFmJ9VbWrpinHmIJ7vEKv58THbSLzaRsUeDYXWLRYHfFLkaOytr/mdCi4pKf3H313IOdSfwTmT5EVnrktzM7PPEJyIKy64ofCyyarc2Tnr2dmZi+YlmtnGRgcxsddKtsH7l7jMKRdalsvdE6iTp+Wa2QpHxzGxL4LjE6tTfV/oxM5vNzD5rZv8ktIOdJ3HXR4C93N1bF12amc1LuPI5VsEC4AZ3/2cLQ2qq7O90JJBqT/YGrZ0w6aj9vbu/SnySBeAcM0u9T3LJjmmbdm7M3U8kfSz8DcJzqLl9M1vNzL6eVYpsiJmtC3wysur+RscuUTuPFaOyfeS5kVX7E28drDZ0taX2Nz83s/WKDGRmnyS9rzjL3WcVigxw92nEW9gtV/H/D8lfXSlWoaJyvNT9RMoUO7b4An2rkUEJ+7PsYrdYG9SFgL+VcQ4HwMyGm9k3c9w19tkeDexdx2ZPpW97ygEhO1dxIbBT4i4/dfe6kmIa5e7/Jt5GdhhwQcHjv7OB2Pmi37v7C/XE16H+ADwVWb67mRWqpmlmowi/QWPns/7i7o/WEZ+IiAxwSmwSERGRXMxsKTPbzcx+Tbii+w/ASlUeMh7YLjsh3EpHABPN7Hwzi12xW5OZDSdcPRQ7ufbHnMPETtrtYmY/zMYf6HYGLswmoarKEo4uAzaIrJ5CusVNH+4+lXA1YaX5gL/kiSeL6SvApcRP0tQrNiGyLvDL7KRQO/0OuC2yfC7Ciegt8wySfSbHEa/wNoH0lbwD1anAE5Hlo4C/m9naeQYxs88RPkOxJNSb6ZLy+QJmtoiZ7WBmZwDPAVcTr17R49/AmBa1OavKzJY0s6MJiVa7Je42A/hW66JqHjMbYWb7EtoSnUj6++SYFld96cT9/Y+IT7IMBa40s0OLtsozsyFmdjDwJOmkv1K4++mENhyx5MEDCcdDg2oMMz/wC+A5MzvOzJapJxYzW570FfJ5j3FbpS3HijVcQL6WfY+5u9qI1XY+8aoxcwNXm9lmeQbJki6vIUxWV3qYxhK481Ri+kf2GyOPO4lXoatnuyKNuIT4xViVXqO8ypEHEH//rwHcb2Zb1zuwmS1vZicCzwMn53jItYnlZ5lZqp1a5TaHmdkFwHdzhtmNfgF8ObHuNHf/fiuDiTic+Pf2NsB5ZpaqDgt8dAHC6cR/m7wHHNN4iJ0ju+gg9VtrbN7kJjNbjHBOeHRk9UzSF3SIiIhUVejEj4iIiHSNFc1sbJX1gwi94+chJPeMBook45wOHNbGyitzEK6e3t/MniVcvX0TcK+7v556kJktRGglcQSwZOQuLwG/yRnDWOBzkeXHAUeZ2UOEk27vEZ/oOszd38i5rf7iYWBhYIHs/3sDG5rZscCVlRMCWdWO3YD/zR4Xc4y7P18wjl8RWlxUJvlvBtxrZocB17n7zIp4hhCuxDwG6F214hXgTUKrnkaMBb4eWX4QcICZ/ZvQ5nAKELvq/ER3n9BgDFHuPsvM9gEeou+k0Qjg+uyk7i/cvU/Fh6y60NeAbxL2L5VmAF8uMCk0ILj7+2a2NyHprfJ1WxK4y8xOA8519z4JUFni0zeJt5SAUL1sv06p1CN9jMrxXT2E8P28MLAUMLLA+JcAX3H3KXVHmFAj7o/uRoh9BLAy4Yr9amYB+3fo1b1HZUlKtQwlJPosAyxL7eTYc2lx1ZdO3N9n+8LdCQlXlZVxBhOqtBxsZqcA12RVnvrIqnGuTzi22IVin5eGuPs5ZjaNkBhTefyxNzDEzPbKcew8Cvgh8EMzu5eQZH0HcH+1tlVmtiLhu+BQQtJIpWvc/eF8z6apOuVYMcrdXzOzy0gnX/ZQtaYc3H1mdpzzAH0/26OAm83sXOCX7v5Q5ePNbCVC66xDiF+8+yFhfxNr95zXjdRuwZM7CcndPzSz20m3bIKQ+BFL+BIpjbtPNbPfEL6vqxmbVZItY5v/MbMDCBdVVB4DLQSMM7M7CcmIN1artGdmIwitKzchnMNZrdfqD3LE8s9sWxtWrJobuMnMfg6c4e4vRra9ICH59lhChcEe0wnnnepO0OpPsmOzVKvi94GROX8T5PUrdy+0b3T3CWZ2AvEWovsBq5rZEe4+vnKlmW0InER4j8Uc7u51t/HNEqZiFwD0tlhi+adzvrb1vGZXZ2PvW7FqduB3ZvYF4IRYK/vss7Ev8APS55CPjH2ni4iI5KHEJhERkYFpIdIT3Y14BPhG7KRAGy1FaBd2GICZPU9IKHqLcIXiYMLJhOWApUlPMjrwNXefnHO7VxAmBVePrJsTWC+7pRxHaD/TTSYRntdfei1bjlBB6V0ze5iQPDaIcAJndcJrlTKOcIVgIe7+QFbNJNYaZiVChZNJZvYv4HXCRMuChCtJKycDpxNaFv6waByRuO41s2uBbSOrBxNO3K5VZYixhCoYTeHuz2SVqv5AfPKoJ5nwGeBpwtW98xESI2u1TTsidmJMPjrpfjTxK49nJ9u/mdl/gGcJSXYLEJImlq4y9CzgAHd/tuSQpTxz05zv6ueA77r7X2res35lxz2D8B3825LHLUszJrDOAw5qR+JhJ+7v3f0+C22Q/0z4Tqy0EiFpyM1sAvByFtcgQgLTEsDylFtpsRB3v8jMPgB+S9/zcbsTkpt2L5CEsU52A5hlZk8ArxKOt6YQjl9GEf4mqaQfCMfDX8u5zWbriGPFGs6memLTB+S/EGLAc/fHs+ppF9L382mE9+bXzOxpwv7mdUIFs9GEz3Q133b3BxsM8R5CIni1ym5FqyvdSPXEptsaTMYSyetsaic2nVfmBt394qzK3pnEv5M3zG6Y2ePAi4Tvhg8ICdYjCMlEo0sI50hCVZnKY53ZCRe7HW5mjxEq6E4hHOssSkiiih0fHU34HTYgEpuoniA+lPJ/D4yjvqTPEwjvqVj74nUJSbQvElryvk04P7gG8Ysde/zB3VPtlvPandoXdqQsT+3vQKj/NTuEcOHeupF1nwc+n71mjxG+l4cBixNet2pdgv7k7j+rIx4RERFAiU0iIiJSjnsJLZMuraxy04GWyG5FzCQkAFyV9wHuPt3M9gBu4b9XnQ947v7X7Kr7ytLTw4GNCgx1B7Cbu8cqF+VxDKFCUypRaD6gVrudmcDe7n6zmTWc2JTZl9Cioq4WM83m7peY2VyEKiKpsu1LUz2h5gCaefMAACAASURBVGNDAke5+/+VEV+3cvdTzGwOwucmNSm/ArUTCnp8SKh8c2kZ8Um/MQH4P+A3bWgT24h7Cd/BA+XK3lcISeLNTDyrqRP39+5+hZntQGiZNiJxNyMkOVVrl9w22YTuNELFtMr2oDsCl5nZLnV8Rmej2PdAj9eAbdz9hYKPa5oOOlaMyo77/kP6tb6sE9p79idZ0t8Q4CzS56qXIf/x8SxCAm+jk849VaVuBbZL3OVdQvJTEbUSoW4qOJ5IXdz9MTO7jXRFmvGxqrAlbPcsM3ud0I4y1kKyR97kjXrjuM3MDgdSiRZGqCq6co7hznT3n2Xt8KSDZNVIdyFcwLZ54m6Lka6OVOkK+lYz6ipZRbetCYlRqQsyi7xmEJLW9240NhERGdiqZc+KiIiIpMwgnMA9HljF3dd190s6JKmplDLpvTwFbOvuFxV9oLs/Rrhi6TJCEowA7n4C8D3qf00uBj7j7u82EMP7hLZyd9Y5xFvAdu5+cb0xxGTl9tciVJ2oWUK/Hdx9LDCGcNV8I14BdnD3WCUiqeDuPya0PEi2ZMjpCWBzd/9941FJh3NCW6dTgfXcfSV3P7efJDU5cAOwB7DBAElq+jfwHWDFdic19ejE/b27jwM+Cdzc6FiZGbT4GM3dLwd2AmKfxc8CV5nZ0IrlZR/fQngNN4q1FGy3TjhWrOHcOtdJgrufS6hi9FyDQ70IfNbdT288qo9US0S6JUcLyUr3E35L1LM9kbKdXWVd0/Zn7v4nwu/e60se+j0g9+8cd/85oQJu0c9xjxmExO1ala+kjbLzP1tT/f1eyyxCa7qdy2rP2Mnc/S3CxYCNttedRqiO9gV378hzXCIi0n8osUlEREQqzQKmEkowP0eolHA18EvgUGALYKS7r+fux7n7o22LNG4BwkTo72ksAeBxQvnxVd297pNt7v6yu+9MaIn3bUJrigcIbTTeJbzeA052AnED4LYCD3sa2N3dv5idmGo0hsmE5KbDCe/3PGYS3lurZJOrpXP3d9z9AEKZ+68Ryv/fQ5iomUwHJMm5+22EEvxHEtr9FDGJUA5+pSJV0OSjyfCVgJ+S/z3b4yXCe311d683oU86xyzCSeLJhH3D/cB1hAmo7xJaLczv7qu7++HuXrSaRKtMJSS9/IfQCuTnwJ7AUu6+VQclTZflQ0K7hicJbSF+DRwErOnuq7n7aQVa3rZEJ+7v3f1pd9+C0Arj9jqHmUhI0B/dxOSXJHe/hlABJnY8MwYYZ2bDe93/DsKx5DcIV8+/V++mCcdeu7n7Fu7+VJ3jNF0nHCtWMZb4MfyThH2Z1MHdbya0vjmG4r/j3iC0MVzZ3a8rObRqiUaFqytlVcRSyZlvEb7TRVrlUkK7xUqTgL82c8Pu/qS7fwbYCriK+n/nvps9fn9g4ey3dJE4fkao5HNHkYcRvo8/6e4nFdmetIe7f+juBwObUvz48QZgfXc/quxKkJ3M3ae5+1eBjSn+ffcBoc3syu5+snvr22uLiEj3MX2fiIiISDczs08Q2lasDnwCWJaQ/DQMmIswMfQO8CbwCOFE8i3ufndbAh6AzGxtQuWCjQhtPeYjtGd5lzBBdTdwJXBds04imdkIQpWEbYE1Ce+R+QmT0K8R3hs3E9otPtuMGPorMxtESHjcCliX0CZkFDAn4WTWW4S/478IE0Pj3P3D9kTbPbKWLdsQJsDXJrSDGgkMISS8vEGoOHcP4Urom8tKEDGzhQl/396muPsbZYwvIp2pU/f3ZrY0IUloQ0Ly5xKEtmWDgCmE44nngceAB4Hrs6qa/Vb2t1iD8JxXIRzf9nwPDCO085pCOMZ9hfC87weudfeJbQi5IZ1wrFgRz6eIT4oepQnucpjZ7IS20FsC6xD2N/Pz3/3NJMLf/j7C/ua6gVBBQ6RsZrYsoaJrZbvr09z9Oy2OZX7C7/ENgVUJCb09xxnTCfv8dwlJ/ROy293AP+uonJaKYUPgc4Tkl6UI+50hhPNGL2XbvA34m7s/GXn8SGDeisXT3f3FMuKT8pjZ6oQk+Y0Ix4+jCOcI3yecA3qM8F1/ubtPaFecncTMlgd2ICQ6rQQsDMxNSEqcDDxLOOa8hfAZKXoxloiISFVKbBIRERERERERERHJwcwuAParWDwdWMLdX21DSCIidTGznwBHR1at0oHVuUVERERkAFNik4iIiIiIiIiIiEgNWYvAlwkVCnr7i7vv2oaQRETqklVGe5bQAr23O9x94zaEJCIiIiKSNFu7AxARERERERERERHpB/akb1ITwK9bHYiISIO2o29SE2h/JiIiIiIdSBWbRERERERERERERKowMwP+DaxcsWoisKy7z2p5UCIidTKz8cBmFYvfBhZ196mtj0hEREREJE0Vm0RERERERERERESq242+SU0AZympSUT6EzPbjL5JTQDnK6lJRERERDqRKjZ1mVGjRvno0aPbHYaIiIiIiIiIiEhXmDFjBo8++ijTp0//2PJBgwax2mqrMWjQoDZFJiJSzKxZs3jssceYNm3ax5abGauuuipzzDFHmyITERERkYHovvvue8PdF6h1v9lbEYy0zujRo7n33nvbHYaIiIiIiIiIiEi/N2HCBPbee+8+SU0AxxxzDMcff3wbohIRKe7ZZ5/lgAMO6JPUBHDggQdyzjnntCEqERERERnIzOzZPPdTYpOIiIiIiIiIiIgMaBMmTODEE0/86P9Tp07liSee4IEHHiBW8X6RRRbhsMMOa2WIIiK5vPzyyxx99NEf/f+DDz7g6aef5r777mPmzJl97j98+HCOO+64FkYoIiIiIlKMEptERERERERERERkQHvllVe46KKLct//rLPOYvjw4U2MSESkPpMnTy60PzvppJNYZJFFmhiRiIiIiEhjZmt3ACIiIiIiIiIiIiL9xRFHHMFOO+3U7jBERBq2zz77cPDBB7c7DBERERGRqpTYJCIiIiIiIiIiIlLD0KFDOeOMMzjppJPaHYqISEMGDx7M8ccfzwUXXNDuUEREREREalIrOhEREREREREREZEKQ4YMYeTIkay66qpstdVW7LfffiywwALtDktEpLDBgwczcuRIVlppJbbYYgv2339/Fl988XaHJSIiIv/P3p3Han7VdRz/HDt2lxbtUEwBQbaGKpvV4gJUBMUNhSooQhGJqFFRiBECRopxARNFcQERF6JgMbEWkYpIKkgwbamlEimKQlEoSwtIse10na9/zB157q93eZ7O1Pt97vN6JZP0nHvO+Z25k/Svd34/YC7CJgAAAABgpZ155pmpqp2+BsAhO/XUU/3/DACAXcWn6A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nz05fAAAAAID/P+fsuyDX5aadvkYrx+eonHPMt+30NQAAAACY8MYmAAAAgBUiaro9vxMAAACAn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e3b6AqtojHH/JA9Jco8kRyT5aJL3V9V7d/RiAAAAAAAAAADQxMqGTWOMtyd59OE4q6rGnM98UpKfTXLGJj9/X5LfqKrXHI57AQAAAAAAAADAsvIpukN343YLxhhHjjFek+QvsknUtOa0JL8/xnjjGOMuh+uCAAAAAAAAAACwbIRNh+78Oda8KsmzJnNXJXlzkjcm+dDkZ09I8oYxxhGHfj0AAAAAAAAAAFg+K/spuiTfl+ToBfeMJBcn2Tsz99otN4zxI0meOTN1c5IfT/JHVXXb2pqR5IlJ/jDJCWvrHp/kxUl+fsE7AgAAAAAAAADA0lvZsKmqPrHonjHGN2V91PSxJH+3xfpjk7xkMv2Uqlr3lqeqqiTnjTE+muRd+fy/y8+MMX73jtwVAAAAAAAAAACWmU/RLebsyfhPD751aRM/luTkmfGfT6OmWVV1SZKXz0wdk+T5C98SAAAAAAAAAACWnLBpTmOM45KcNZne8jN0SZ46Gf/6HI/6zST7Z8bfv/apOgAAAAAAAAAAWBnCpvl9T5LjZsaXVtUVmy0eY5yS5GEzU/9RVRdv95CquirJ22emTk5yxmJXBQAAAAAAAACA5SZsmt8zJuPt3tb02CSzb1p65wLPmq593AJ7AQAAAAAAAABg6Qmb5jDGuFeSM2embk7yZ9tsO20yvmSBR160zVkAAAAAAAAAALCrCZvm8/Ssf/vSX1fVp7fZ88DJ+EMLPO/Kbc4CAAAAAAAAAIBdTdg0n7Mn4+0+Q5ck952MP7LA86Zr77fAXgAAAAAAAAAAWHrCpm2MMb42yQNmpq5J8jdzbD1hMr5m3mdW1Q1J9s1MHT/G8G8FAAAAAAAAAMDKEMts7xmT8euq6pY59h0/Gd+44HP3TcbT8wAAAAAAAAAAYNcSNm1hjHFUkqdMpuf5DF2SHDcZLxo2TddPzwMAAAAAAAAAgF1L2LS1JyQ5cWb83qq6/A6eVYe4fmy2cIzx7DHGpWOMS6+5Zu4v3gEAAAAAAAAAQFvCpq1NP0P3xwvsvX4yPmbBZ0/XX7fZwqp6dVWdXlWn7927d8HHAAAAAAAAAABAP8KmTYwxTk7yLTNTtyZ5/QJHTMOmoxe8wnT9pmETAAAAAAAAAADsNsKmzf1Akj0z47dU1ScX2H/tZHzSvBvHGMcmOXZm6rqq2r/AswEAAAAAAAAAYKkJmzY3/Qzdaxfc/8HJ+J4L7J2unZ4FAAAAAAAAAAC7mrBpA2OMhyR58MzUZ5L81YLH/Otk/OUL7L3PNmcBAAAAAAAAAMCuJmza2PRtTedW1c0LnvG+yfiMBfZO116x4LMBAAAAAAAAAGCpCZsmxhh7kjx1Mr3oZ+iS5G2T8SMX2Dtd+9Y78HwAAAAAAAAAAFhawqbbe3ySk2fG76+qSxY9pKquSnLZzNT9xhjbvrVpjHFKkjNnpj6Z5OJFnw8AAAAAAAAAAMtM2HR708/Q3ZG3NR30+sn4eXPs+akkR8yM/6yq6hDuAAAAAAAAAAAAS0fYNGOMcdck3zkztT/Jnx7Cka/MgTcuHfTkMcZ3bfH8r07y3JmpfUl+9RCeDwAAAAAAAAAAS0nYtN5Tkhw1M37b2ifl7pCquiHJiyfTbxhjPGuM8X9vZRoHPDHJ3yXZM7P216rq43f0+QAAAAAAAAAAsKz2bL9kpUw/Q/fHh3pgVf3eGOMRSX5wbeqoJK9Jcs4Y4z1JbkvylUnuO9n6liTnHOrzAQAAAAAAAABgGQmb1owxHpDkETNTn0ty/mE6/keSVJJnzszdY+3PRt6U5OlVddthej4AAAAAAAAAACwVn6L7vOnbmv68qvYdjoOr6uaq+qEkZyV59xZLr0jyw1X1hKq69nA8GwAAAAAAAAAAlpE3Nq2pqhcledGd/Izzkpy39naoh+TAG5uOSHJVkiuq6p/vzOcDAAAAAAAAAMCyEDbtgKr6QJIP7PQ9AAAAAAAAAACgK5+iAw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vbs9AUAAAAAAACA1XbZ0yu3fHanb9HLF56YPPxPxk5fAwB2lDc2AQAAAAAAADtK1HR7ficAIGwCAAAAAAAAAAAaEj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M6enb4AAAAAAAAAd563ftsLcvNn/menr9HGkV/8RfnmC16609cAAGAO3tgEAAAAAACwi4ma1vP7AABYHs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s2enLwAAAAAAAAAAy+A/n/sHue1zN+z0Ndo44i7H5ste/qydvgawi3ljEwAAAAAAAADMQdS0nt8HcGcT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rZs9MXALgj7vM778nVN9y609do427H7smVP/6wnb4GAAAAAAAAABw23tgELCVR03p+HwAAAAAAAADsNsImAAAAAAAAAACgHWETAAAAAAAAAADQzp6dvgAAAAAAAAAAsJqu/u+fyP66dqev0cYXjBNyt7v+9k5fA9rwxiYAAAAAAAAAYEeImtbz+4D1hE0AAAAAAAAAAEA7PkW3iTHGsUkekeSBSe6aZH+Szya5MsnlVfXJQzj7nklOT3JKkmOTXJXk35O8u6rqEK8OAAAAAAAAAABLT9g0Mcb4qiTPT/JdSY7cYt0Hk7w5yQuqat+cZz86yc8nOTMbvy3ryjHGq5L8WlXdtuDVAQAAAAAAAABg1/ApujVjjKPGGK9I8u4k35stoqY1903ynCQnzHn+Lya5MMljsvnv/T5JXpbkH8YYp8xzLgAAAAAAAAAA7Ebe2JRkjHFckjcl+cbJj25OclmSjye5KclJSb4iyd0XPP/FSV40mf5Ukn9Kcn2SU5M8aOZnX5fkr8cY31BV1y/yLAAAAAAAAAAA2A1WPmwaY4wk52Z91PSpHAiRzq2qz22w5/5Jzkryw3Oc//gkL56ZqiQ/l+TXq+rGmXWPTvK6JAff1PTQJK9McvYifx8AAAAAAAAAANgNfIruQJz0HTPjf0nyoKp69UZRU5JU1b9X1UuT3D/J1ZsdvBZNvSzJmJl+blX98mzUtHbmO5I8Msm1M9NPG2M8dKG/DQAAAAAAAAAAXU+LrwAAIABJREFU7AIrHTaNMU7OgfDooE8leWxVXTPP/qraX1X7t1jypCQPnhlflOQVW5x3ZZIXzl4x69/2BAAAAAAAAAAAK2Glw6Ykz0ty4sz4BVX1ycN4/lMn49+oqtpmzx8m+ezM+NvHGCccxjsBAAAAAAAAAEB7Kxs2jTH2JDl7ZurqJK89jOcfmeSbZ6auT3L+dvvWPlF33szUFyb51sN1LwAAAAAAAAAAWAYrGzblQCx095nxuVV162E8/2uTHD8zvqSqbppz7zsn48cdnisBAAAAAAAAAMByWOWw6VGT8YWH+fzTJuNLFth70TZnAQAAAAAAAADArrbKYdNXT8YXJ8kY48Qxxo+NMS4cY3xkjHHTGOPqMcblY4zfHGM8es7zHzgZf2iBu314m7MAAAAAAAAAAGBX27PTF9hBD5v57/+pqk+MMb4jyR8kudtk7d61Pw9J8pwxxoVJnl1VH9zi/PtOxh+Z92JVdeMY41NJTlqbOnGM8SVV9el5zwAAAAAAAAAAgGW2km9sGmMck+QuM1MfH2OcneRNuX3UtJHHJLlojPE1W6w5YTK+ZrFb3m799DwAAAAAAAAAANi1VjJsSnLiZHzXJL8/M35Pkmcn+aokpyb5liSvTHLLzJqTkrxxjHHyJs84fjK+ccE77tvmPAAAAAAAAAAA2LVW9VN007cf7Z3575cn+Zmq2j8z929J3jrGeE2Sv83nPxF39yS/leTJGzzjuMl40bBpun56HgAAAAAAAAAA7Fqr+samzf7eF1TV8yZR0/+pqsuSPGUyfdYY435zPLMWueAG68dmC8cYzx5jXDrGuPSaaxb94h0AAAAAAAAAAPSzqmHT9ZvM/+x2G6vqwiQXzEx9QTZ+Y9P0GcfMd7VN11+3xZ1eXVWnV9Xpe/fu3WwZAAAAAAAAAAAsjVUNmzaKhN5bVe+bc//rJuNHbbBmGjYdPefZm63fNGwCAAAAAAAAAIDdZlXDps/l9p96u2SB/dO1p26w5trJ+KQFzk+S6auXpucBAAAAAAAAAMCutZJhU1XdkuQ/J9OfWOCI6dov3mDNByfje857+Bjj6KwPm66tqk/Pux8AAAAAAAAAAJbdSoZNa94/Gd+0wN7p2qM2WPOvk/GXL3D+vbc5CwAAAAAAAAAAdrVVDpv+ZTI+YYG9J07Gn9lgzfsm4zMWOH+69ooF9gIAAAAAAAAAwNJb5bDpbyfjBy2wd7r2qg3WXJTkupnx14wxNnqz00YeORm/dd6LAQAAAAAAAADAbrDKYdM7sv5NS18/xjhmzr2PnYzfNV1QVTdlfZB0XJLv3u7gMcbRSc6ambolyd/MeS8AAAAAAAAAANgVVjZsqqpbk5w7M3VCkmdst2+McXySZ02mL9hk+esn458eY4xtHvFDWf+puzdX1bXb3QsAAAAAAAAAAHaTlQ2b1vxSkn0z418ZYzxgs8VrUdJvJ/nSmen3ZvNPxZ239vODHpHkOVucf+8kvzwzVUlestl6AAAAAAAAAADYrVY6bKqqjyV52czUiUneMcb47umblcYYX5rkDVn/Vqf9SZ5bVbXJ+ZXk+TkQKB308jHGC9c+OTd7/qOSvDMH3hx10Ouq6vIF/1oAAAAAAAAAALD09uz0BRr4hSQPTvKktfHdk/xlko+OMS5LckOSeyU5I8kRk70vrKoLtzq8qt4yxnhJknPWpkYOvCnqp8cYl66df2qS0yZbL0/yo3fkLwQAAAAAAAAAAMtu5cOmqqoxxtOS/F6Sp8/86B5rfzZya5KfrKpXzfmYX0hyZJIX5PNvydqb5Fs3Wf+PSZ5cVdfPeT4AAAAAAAAAAOwqK/0puoOqal9VnZ3kiTkQFW3mxiTnJjltgagpdcCLkjwmyd9n/afpZn04B+KnR1XVVfOeDwAAAAAAAAAAu83Kv7FpVlWdn+T8Mca9kzw8ySlJjk/y6RyIjt5ZVfsO4fx3JHnMGONeSU5fO/+YJB9L8h9JLq6qzaInAAAAAAAAAABYGcKmDVTVh3MgZLqzzv+vJP91Z50PAAAAAAAAAADLzqfoAAAAAAAAAACAdoRNAAAAAAAAAABAO8ImAOB/2bvTaNvOqkzA70wuECAkhCZCQgyEVpoYMIkEQt9TSKcEdNCIWgWWdKIMQLBojDUQUbqyQBwiglgUAgEt6aRLQKSTJpQUhC4gjRBCkkv6kMz6cfbm7Ozc092z7j1rnzzPGGus860911wzN3/f8X0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OzY09/oKp2JLl2kmsm2S/JBUnOT3J2d/94T38fAAAAAAAAAABYPIMGm6rqlknumOSYJEcmuUmSGyapXZRfVlXfTfL1JKcm+WSSj3f3l4acCQAAAAAAAAAAWDybCjZVVSW5d5KHJXlAkp+eL1nl9X2T3CjJoUmOn+n5zSTvSnJSkvd1d29mRgAAAAAAAAAAYPHsVrCpqm6c5IlJHp2lHZmSK4aYenKtq+XM34cnecLk+m5VvTHJq7v767szKwAAAAAAAAAAsHj22UhxVR1XVW9J8uUkz0hySJZCSZXlINP0qg1cK717SJLfTXJaVb2lqo7bxH8rAAAAAAAAAACwINa1Y1NV3SHJiUnuN300uffMevbZ15N8Kcm3J9fOJBckuSjJfkmunuSALB1Dd2iSWya5cS6/c9Ns732zdNzdw6rqvUme293/us7/RgAAAAAAAAAAYMGsGmyqqkOTvCTJCdNHueKuSucm+UiSDyU5Jcnnu/u8jQ5SVfsnOTLJXZPcPcmdk1xz8vNsyOm+Se5bVW9O8ozu/tZGvwUAAAAAAAAAAIzbisGmqnp2kt9Lco1cMdB0bpKTkrw1yXu6+6LNDtLd5yb56OR6UVVdLcn9k/xikocm2T+XDzidkORBVfWH3f2izX4fAAAAAAAAAAAYj31W+e0PsxRqmqokn07yhCSHdPfjuvvvhwg17Up3X9Td7+juxya5YZInTr4/e1zdNSdzAgAAAAAAAAAA28hqwaapSvK+JPfq7mO6+y8muyvtNd19Xne/pruPSXLvyTy1xmsAAAAAAAAAAMCCWvEouolTkjyzuz+xN4ZZj+7+QJIPVNWxSV6c5C5bPBIAAAAkSZ78raOy87IztnqM0Thgn+vnlTf67FaPAQAAAAAsqNWCTQ/q7nfutUk2aBK2untVPXCrZwEAAIAkQk1z/HsAAAAAAJux4lF0Yw41zVqUOQEAAAAAAAAAgPVbMdgEAAAAAAAAAACwVQSbAAAAAAAAAACA0RFsAgAAAAAAAAAARkewCQAAAAAAAAAAGJ0dWz3AVFXdOMnBSc5Ncnp3n7+lAwEAAAAAAAAAAFtmS3dsqqqrVdVzqupbSb6a5F+SfD7JD6vqpKo6civnAwAAAAAAAAAAtsYgwaaquk1VnTZzvW0d7xyQ5INJXpjkkCQ1c101yUOSfKKqHjfEjAAAAAAAAAAAwOIY6ii6E5LcbPJ3J3nJOt55TZI7zrwzbxpw+ouq+m53v3fTUwIAAAAAAAAAAAthqKPo7jfz96VJ3rRacVXdOUthqM5yqKnmrulvO5K8uqquNtCsAAAAAAAAAADAyG062DQJHB2V5SDSR7t75xqvPWO2RZJzkjw1yW2T/FySP05y2UzN4Ul+bbOzAgAAAAAAAAAAi2GIo+hukaUj46Y7L310teKqunaS+0/qK0sBpgd390dmyj5TVacn+bOZvo9J8qoB5gUAAAAAAAAAAEZuiKPojpjca3L/tzXqH5ClIFSyFFp691yoaemH7lcl+X8zvX++qq61yVkBAAAAAAAAAIAFMESw6ZC59bfXqL/b5D4NQr1hldq3zNQlyc9uYC4AAAAAAAAAAGBBDRFsuubceuca9XfJ8vFylyV59yq1n55b32wDcwEAAAAAAAAAAAtqiGDT1ebWl65UWFXXTnKrmUef7+5zVun9ncl9GoQ6cOPjAQAAAAAAAAAAi2aIYNP5c+trrVJ7pywfLddJPrJG74vm1vO7QwEAAAAAAAAAANvQEMGm+R2XDl+l9h6T+zTctFawaT4kdfF6hwIAAAAAAAAAABbXEMGmr0zu0+Pijlul9sEzdUlyyhq9rzO5T4NQOzc2GgAAAAAAAAAAsIiGCDadmuWwUiV5RFXtN19UVccnufnMo69093+s0fuWc+tv7faUAAAAAAAAAADAwth0sKm7z07yz1neVel6SV5VVT/pXVXXSPLy6TJLQai3r6P9HebWX93ctAAAAAAAAAAAwCLYMVCf1yU5PkuBpUry2CTHVtW7JuuHJ/npmd87yV+to+9dZ965IMvH3gEAAAAAAAAAANvYkMGmpyS5XZaDSD+T5FaT32umtpO8ubu/uFrDqrpjkkMm9Z3kU9196UDzAgAAAAAAAAAAI7bpo+iSpLsvS/KIJGdkeUemacBpdp0k30zypHW0feTc+pQhZgUAAAAAAAAAAMZvkGBTknT3l5PcKcmHshxompquT0lyl+7+4Wq9qmr/JI/PcjgqSf5xqFkBAAAAAAAAAIBxG+oouiRJd38tyT2r6sgk90tyWJJ9k3w7yfu7++PrbHWfJF+fWf9oA+8CAAAAAAAAAAALbtBg01R3n5rk1E28f1KSk4abCAAAAAAAAAAAWCSDHUUHAAAAAAAAAAAwlD2yYxMAwJ5y17vdJWee+YOtHmM0rnvd6+WUkz+81WMAAAAAAADA4OzYBAAsFKGmy/PvAQAAAAAAwHYl2AQAAAAAAAAAAIyOYBMAAAAAAAAAADA6O1b6oaruujcHWY/uPmWrZwAAAAAAAAAAAPa8FYNNST6UpPfSHOvRWX1eAAAAAAAAAABgm1hPUKj2+BQAAAAAAAAAAAAz1hNsGsOuTcJVAAAAAAAAAABwJbJWsGmzgaJpKGq9fTZaDwAAAAAAAAAAbEOrBZtushv9KslvJ3nSzDpJ/jnJ+5N8Jsl3kpwz+e2AJIckuX2SeyY5flLfk+t/Jnlpkst2YxYAAAAAAAAAAGBBrRhs6u5vbKRRVe2b5G+T/NL0UZK3JnlWd391jdffkeT5VXVEkhfN9PitJDdM8svd/eONzAMAAAAAAAAAACyufQbs9eokj8hSoOnSJL/W3Y9YR6jpJ7r7a919QpJfnfSoJA9P8poB5wQAAAAAAAAAAEZukGBTVd0vya9Plp3kd7r7dbvbr7tfn+Tp0/ZJHldVD9jUkAAAAAAAAAAAwMIYasem507uneTU7n7lZht29/9I8rnJsma+AQAAAAAAAAAAbHObDjZV1SFJ7pylUFOS/M1me854w8zfd6yqQwfsDQAAAAAAAAAAjNQQOzYdO7nX5P7ZAXpOfW5ufewuqwAAAAAAAAAAgG1liGDTjefWZw7Qc+qHk/t0N6jDB+wNAAAAAAAAAACM1BDBpqvPrQ8eoOfU9db4FgAAAAAAAAAAsA0NEWz6weQ+3VXp6AF6Th0zuU+PufvBSoUAAAAAAAAAAMD2MUSw6Vszf1eSx1TVpvtW1b5JHpPlwNT8twAAAAAAAAAAgG1qiGDTR5JcNLO+RZLnDND32UluObO+aPItAAAAAAAAAABgm9t0sKm7f5TkXVnarakn9+dX1TN2t2dVPT3JC2b6dZJ3Tr4FAAAAAAAAAABsc0Ps2JQkz01yyeTvaRjpRVV1clUdv94mVXXnqvpQkj+e9Ji6JMl/G2hWAAAAAAAAAABg5HYM0aS7v1BVJ2Z5l6VpuOn4JCdX1TeSfCDJZ5N8N8nOSc2BSW6Y5Kgk90hy40nL2d2fOsmJ3f2FIWYFAAAAAAAAAADGb5BgU5J09x9U1UFJnpbLh5uSpcDS49doMbtDU8/8/bLuPnGoOQEAAAAAAAAAgPEb6ii6JEl3Pz3J7yS5MMu7Lc2GnFa75msvTPL07v6dIWcEAAAAAAAAAADGb9BgU5J090uT3C7J25Ncll0Hl3Z1TesuS3JSkiO7+2VDzwcAAAAAAAAAAIzfYEfRzeruryV5eFXdMMnjktw1ybFJrrPCK2cl+USSk5O8vru/syfmAgAAAAAAAAAAFsMeCTZNdfd3k7xocqWqDk5yUJJrT0rOTnJWd39/T84BAAAAAAAAAAAslj0abJo3CTAJMQEAAAAAAAAAAKvaZ6sHAAAAAAAAAAAAmCfYBAAAAAAAAAAAjI5gEwAAAAAAAAAAMDqCTQAAAAAAAAAAwOgINgEAAAAAAAAAAKOzY080raqrJHlIkrsmuUOSw5IcmGT/JLWbbbu798i8AAAAAAAAAADAuAwaFKqqfZI8M8nTk1xn9qchv7PIquqwJEcnOTTJNZJ8O8mXk3yyu3srZwMAAAAAAAAAgLEYLNhUVddO8u4kx+TyQaaeXJtqv8n3r9iw6nVJHrebr/9bd992g9+7W5L/luTu2fURgF+vqlcn+ZPuvnQ35wIAAAAAAAAAgG1hVwGbDauqHUnemeTYLIWQeuaqAa6FVlUnJvlAkntm5X/zmyT5oySnVNWhe2s2AAAAAAAAAAAYo6F2bHpCkjvm8jszVZILsxTo+VyS7yX5UZLLBvrmQqiq5yV5ztzjHyT51yTnJblVklvP/HanJP+nqo7v7vP2zpQAAAAAAAAAADAuQwWbnpnlUFMluTTJi5P8UXfvHOgbe9pNNlB78XqKqur+SZ4386iTPDfJn3b3hTN1d0vyxiTTnZqOSvKqJI/dwEwAAAAAAAAAALBtbDrYVFW3SXKjLB8710ke391/s9nee1N3nz5kv6qqLB0tN3uU3m9398t38e2Tq+ouST6T5MDJ40dX1Z9292eHnAsAAAAAAAAAABbBPgP0OGrm707y3kULNe0hD09y5Mz6Y0lesVJxd389ye/NPKpcfrcnAAAAAAAAAAC40hgi2HT9yX26M9GbBui5HfzK3Ppl3d27rFz22iRnz6z/U1UduFIxAAAAAAAAAABsV0MEm64+tz5tgJ4LraqumuS+M4/OS/L2td7r7guTvG3m0VWSPGDY6QAAAAAAAAAAYPyGCDb9cG590QA9F91xSfafWX+iu9f77/LhufV9hhkJAAAAAAAAAAAWxxDBpi/MrQ8eoOeiu83c+hMbePdja/QCAAAAAAAAAIBtb4hg08eS7EzSk/VxA/Tc66rqFVX1qao6o6ounty/UFWvr6rHV9X+a3f5iVvOrb+2gXdPX6MXAAAAAAAAAABse5sONnX3JUn+OklNHp1QVbXKK2P15CQ/l+R6Sa4yuf9MksckeW2S06vqmVW1nn+zm86t/329Q3T3hUl+MPPo2lV13fW+DwAAAAAAAAAA28EQOzYlyYlJfjj5+xZJ/utAfcfkuklelOQ9VXXQGrUHzq3P2OC35uvn+wEAAAAAAAAAwLY2SLCpu89I8ugkl00e/WlVPXiI3nvBF5K8OMkjs7Rj082THJXkwUlemuSsufp7J3lrVe1Ypef8sXUXbnCmC9boBwAAAAAAAAAA29pQOzalu9+d5FFJLs7SUW5vq6qXV9UNh/rGwN6d5Ojuvk13P7O739zdn+7ur3T357r7H7r76UkOT/L6uXfvkeT3V+l9zbn1RoNN8/Xz/S6nqv5LVX2qqj51xhkb3RyKveEGN7hBqso1uW5wgxts9f8SAAAAAAAAAGDkVtt1aN2q6rEzy1cneUqWQlNPSvKEqvpoko8l+W6SnUl6d77T3fMBo93W3W9aZ92Pkjyuqi5I8oSZn55eVa/o7jPX02aj482ta40ZX5PkNUly9NFH79a/LXvW9773va0eYVT8ewAAAAAAAAAAaxkk2JTkdbliGKezFMi5apK7Ta7NGizYtBuekuT+WdrBKVk6Hu5RSf5sF7Xnza2vvsFvzdefu8H3AQAAAAAAAABgoQ12FN1EzVzJUrip557v7rWluvviJK+ce3zvFcrng037bfBz8/WCTQAAAAAAAAAAXKkMtWPT1ErHoG32eLQtDzZNvG9ufdsV6s6ZW19vg9+5/hr9AAAAAAAAAABgWxsy2DSW8NGedPrcej6ANPXVufVh6/1AVe031/ec7j5zve8DAAAAAAAAAMB2MEiwqbuHPtJurC6YW199hbovzq2P2MA3brxGLwAAAAAAAAAA2PauLIGkocwfKbfSTkr/Nrf++Q18Y772Cxt4FwAAAAAAAAAAtgXBpo05Zm79nRXqPpbk3Jn1sVV1tXV+4y5z6/eu8z0AAAAAAAAAANg2BJs25pFz61N2VdTdF+XygaRrJnnoWs2rar8kvzjz6JIk79rgjAAAAAAAAAAAsPAEm9apqo7NFYNN/7jKK387t35aVdUan/m1JNee7d/d56xzRAAAAAAAAAAA2DaulMGmqvrPVXWtDdTfOslJufy/18e6+/2rvPa2JKfOrO+Y5CmrfOPGSf77zKNO8oL1zggAAAAAAAAAANvJlTLYlOQ5SU6vqldU1Z2qaseuiqrqoKp6dpKPJzlk5qeLkjx1tQ90dyd5ZpYCSlMvrarfmxw5N/uduyb5cJIDZx6/sbs/u+7/IgAAAAAAAAAA2EZ2Gei5krhOkidPrgur6v8m+Y8k5yS5RpLDk/xskn3n3rs0yWO7+xNrfaC7311VL0jy/MmjSvKHWTqW7lNJzk9yqyS3mXv1s0meuBv/TQAAAAAAAAAAsC3slWBTVe2f5HpJDkqyf5YCPhvW3acMOdeM/ZIcvY66f0/yK939kQ30fmGSqyZ5VpZ3yLp+kgesUP/RJCd093kb+AYAAAAAAAAAAGwreyzYVFX3S/KoJMclufkALTvDzfsHSX4hyZ2zFLha67unJnl1ktd39/kb+dDkSLrnVNV7kzwvyd2z62DX6ZNvvKS7L93INwAAAAAAAAAAYLsZPNhUVccn+fMsHbGW7ObuTHtSd/9lkr9Mkqq6UZZmPSzJdbO0e9OFSc5K8u0kH+/uswb45slJ7llVP52l3aEOTXL1JN9J8pXJd3qz3wEAAAAAAAAAgO1g0GBTVT0lyUuS7JulQFNPrk23HqDHLnX3t5J8a0/138X3vpnkm3vrewAAAAAAAAAAsIgGCzZV1cOSvDSXDzRtNJA0DUGNbpcnAAAAAAAAAABg79lniCZVdWCSv8pyqKmS/DjJK5PcK8ktJ6XTwNM7kxyR5PZJ7pPkWUn+adpuUnNJkuclucnkOmKIWQEAAAAAAAAAgPEbasem30pyQJZDTTuT3Ke7PzktqLrcJkznd/fpM+v3J3lxVd0iycuT3G8y2/OTHNDdzxhoTgAAAAAAAAAAYAEMsmNTkl/Ncqipk/zWbKhpvbr7tO5+QJIXTHpVkqdX1TMHmhMAAAAAAAAAAFgAmw42VdUNktxs5tFXuvuNm+nZ3S9I8ufTTyR5YVXdZjM9AQAAAAAAAACAxTHEUXTHzPzdSd6VPLegAAAgAElEQVS6jndq7ZI8M8kvJrluluZ8dpJHb3g6AADYyx728A/nrLMu3uoxRuOgg66ak952l60eAwAAAAAAWDBDHEV3/cl9Glb69Dre2W+tgu7emeR/Z/lIuodV1dV2a0IAANiLhJouz78HAAAAAACwO4YINl1nbv3tFep+PPP3msGmiQ/MvXPseocCAAAAAAAAAAAW1xDBpqvMrc9doW7n5F5JDl5n72lIqif3W2xgLgAAAAAAAAAAYEENEWzaObe+xgp1P5r5+7B19v7x3Pq663wPAAAAAAAAAABYYEMEm74/tz5ghbpvZGm3piQ5sKoOX0fv+QDUEPMCAAAAAAAAAAAjN0RQ6IuT+/S4uJuuUHfq3Pqe6+h9n8l9Goj64QbmAgAAAAAAAAAAFtQQwabTklwys77NCnUfn9w7S0Glp1TVit+vqsOSPDbLgakk+fIm5gQAAAAAAAAAABbEpoNN3X1RlkJL012V7rxC6TuSXDizPjLJq6pqx3xhVR2a5O+T7D/z+KIkH93svAAAAAAAAAAAwPhdIVS0mz6Y5PgshZuOrKqDu/v7swXdfW5VvSnJr2Z516bfSHLvqnpLkq9N5rlDkhOSXGOmrpO8YRKiAgAAAAAAAAAAtrmhgk1vS/L7WQ4iPSLJn+2i7tlJHp7kWjO1N0nyu3N1092fpsfQnZPkxIFmBQAAAAAAAAAARm7TR9ElSXd/LslpWQokVZLfXKHue0l+OcnF00dZDjjNXrPPL07y6O7+9yFmBQAAAAAAAAAAxm+QYNPEkVnaielaSX5+paLufleSByb5eq4YZJoPOn0jyb27+50DzgkAAAAAAAAAAIzcUEfRpbsvzvJOTGvVfrCqbp3kUUkenOT2SQ5Osm+SM5J8OsnfJ/mb7r5kqBkBAAAAAAAAAIDFMFiwaaMmQajXTy4AAAAAAAAAAICfGPIoOgAAAAAAAAAAgEEINgEAAAAAAAAAAKMj2AQAAAAAAAAAAIyOYBMAAAAAAAAAADA6O7Z6gKq6VpJHJjk+ycFJzk3y5SR/192f3crZAAAAAAAAAACArTFIsKmqrpHkoTOPLujuk9bx3sOT/HmS6+zi52dV1ZuT/GZ3nz3EnAAAAAAAAAAAwGIYasemX0jyhpn165KsGmyqqgcleXMufxxeT3+e3E9IckRV3aO7zx9mVAAAAAAAAAAAYOz2WbtkXR6WpTDSNJD0qtWKJ8fPvXby/Z65pj1m10cneeVAcwIAAAAAAAAAAAtgqGDT8Vnebem73f2pNeqflOR6ufwOTf+R5C1J/iHJeVkOOFWSx1XV7QeaFQAAAAAAAAAAGLlNB5uq6pAkh0yWneSf1vHab2Q5tJQsHWN3k+4+obsfkuSmST4583slecJmZwUAAAAAAAAAABbDEDs23WxufepqxVV1TJKbzDz6bpIndPfF0wfdfUaSRyS5KMsBqF8aYFYAAAAAAAAAAGABDBFsuvHkPt1d6Ytr1N9rpr6TvLa7L5wv6u5vJjlppu9BVXXzzY0KAAAAAAAAAAAsgiGCTdeeW5+9Rv3d5tYnrVL7gbn17dY1EQAAAAAAAAAAsNCGCDZdc2597kqFVVVJjsvSTk1JcmZ3f2aV3qdN7tP6g3drQgAAAAAAAAAAYKEMEWzqufXVVqm9dZIDZt77lzV6nzO3PmCXVQAAAAAAAAAAwLYyRLBp59z6+qvU3nVyr8n9w2v03jG33ne9QwEAAAAAAAAAAItriGDT9yf36c5Nt16l9n5z67WCTQfNrc9b71AAAAAAAAAAAMDiGiLY9Pm59QN3VVRVBya5b5YDUOcn+dQavW84fX1yP3N3BgQAAAAAAAAAABbLEMGmLyf5weTvSnL3qjp+F3VPTbLf5O9OcnJ3X7pG76Pm1l/b7SkBAAAAAAAAAICFselgU3dfluTvshRq6sn9bVX1qKrav6quVVVPSvLcmd+T5G/X0f7oufVpm50XAAAAAAAAAAAYvx0D9XlZkl9PcpUshZeul+SNczXT4FOSfCtLYagVVdV1ktwpy2Go07vbUXQAAAAAAAAAAHAlMMRRdOnuLyc5Mcu7MU3DSLNXz9x/t7svWaPtQ5LsO9Pvn4eYFQAAAAAAAAAAGL9Bgk1J0t0nJvmTyXIaYJq9pqGnF3T3qrs1TfxGlnd4SpJ/GmhUAAAAAAAAAABg5AYLNiVJdz8jyT2TvCPJBVneremiJO9Jcq/ufuFafarq2CTHzbx/WZJ3DjkrAAAAAAAAAAAwXjuGbtjdJyc5OUmq6jpZOk7uzO6+bANtzknysJn1+d195nBTAgAAAAAAAAAAYzZ4sGlWd/9wN9/7UpIvDTwOAAAAAAAAAACwIAY9ig4AAAAAAAAAAGAIgk0AAAAAAAAAAMDoCDYBAAAAAAAAAACjI9gEAAAAAAAAAACMjmATAAAAAAAAAAAwOjuGaFJVHxiizxq6u++1F74DAAAAAAAAAABssUGCTUnunqQH6rUrtYf7AwAAAAAAAAAAIzJUsGkItYtnwkwAAAAAAAAAAHAlNGSwaVfBpI3YVYhpsz0BAAAAAAAAAIAFNFSw6a93871KcmCSGyQ5KsnVJs97cr0tybmbng4AAAAAAAAAAFgogwSbuvvxm+1RVVdN8pAkz85SyClJjkzyoO7+8mb7AwAAAAAAAAAAi2OfrR5gqrsv7u6/S3JMkldkaTenmyU5paqO2NLhAAAAAAAAAACAvWo0waap7r60u5+W5HVZCjf9VJK3V9VVtnQwAAAAAAAAAABgrxldsGnG05L8cPL3bZI8ZQtnAQAAAAAAAAAA9qLRBpu6e2eS/zVZVpKnbuE4AAAAAAAAAADAXjTaYNPEB2f+PrSqbr9lkwAAAAAAAAAAAHvN2INN357ce3L/2a0aBAAAAAAAAAAA2HvGHmz68dz6p7ZkCgAAAAAAAAAAYK8ae7DpsLn1ZVsyBQAAAAAAAAAAsFeNPdj0wMm9JvcztmoQAAAAAAAAAABg7xltsKmqbpvkcUl65vFpWzQOAAAAAAAAAACwF40y2FRVd0/yniRXmXm8M8nHtmQgAAAAAAAAAABgr9oxRJOq+unNvJ5k/yQ/leSoJA9NcufJ8565/2V3X7bJUQEAAAAAAAAAgAUwSLApyem5/JFxmzUNM019L8mJA/YHAAAAAAAAAABGbKhgU7IURhpCZznUVEnOTnL/7j57oP4AAAAAAAAAAMDI7TNgrx7oSpYCTZXkfUlu392nDjgnAAAAAAAAAAAwcmPbsemyJF9McnKS13X3JwfoCQAAAAAAAAAALJihgk332MS7neTcJOck+U53XzDMSAAAAAAAAAAAwKIaJNjU3ScP0QcAAAAAAAAAACBJ9tnqAQAAAAAAAAAAAOYJNgEAAAAAAAAAAKMj2AQAAAAAAAAAAIyOYBMAAAAAAAAAADA6WxJsqqp9qqq24tsAAAAAAAAAAMD47djTH6iqeya5S5LjktwiyUFJDpj8tjPJWUlOS/LRJKd094f29EwAAAAAAAAAAMC47ZFgU1VdNckTkzw5yRGzP82VHji5Dk9yn8m7X0nyiiSv6e5L9sR8AAAAAAAAAADAuA1+FF1V3TrJJ5K8NMlNsxRmml69wjVbc/MsBZs+XlW3HHo+AAAAAAAAAABg/AYNNlXV3ZJ8MsntsusgU61w7aruqCT/WlV3HnJGAAAAAAAAAABg/AY7iq6qbpvk7UmunuWAUvL/2bvzsNvOsj7AvyfnZCKBmJgQIAQDSaAkICLIoAShYhjEgKDgcFGGiEKpF8VaWqotYLVaK1IcEDAWB6RlHhxqQByAhDCUhhjCEAYrEISEACEDGZ/+sffm22dzvnO+YX3nW/uc+76uda31vvtdz3q+c/79Xe+7cvzcZUk+mOSzSb46nTsqyQlJ7pPkDtO5+XdvleStVfWg7v7IUL0CAAAAAAAAAADjNliwKckrMwkqzQeavp7kZUl+v7s/vKeXq+ruSX4yyTOyazjq6CR/kOT+A/YKAAAAAAAAAACM2CBH0VXVj2Wy69L8cXPvTXKP7v7ZvYWakqS7P9Ld/ybJPZJckJWdnpLkvlX1hCF6BQAAAAAAAAAAxm+QYFOSn5577iTnJXlYd39qvYW6+9NJHjatUVnZAepfbrZJAAAAAAAAAABgOWw62FRVt0ny3VnZrenaJE/q7ms2WrO7r03ypGmtTOs+sKpuvcl2AQAAAAAAAACAJTDEjk0PSLJz+txJXt/d/7DZotMar83KkXQ7kzxws3UBAAAAAAAAAIDxGyLYdLvpfRZA+vMBas4s1rr9gLUBAAAAAAAAAICRGiLYdNuF8T8OUHPmM9N7T+/HDVgbAAAAAAAAAAAYqSGCTb0wHqLmarUWvwUAAAAAAAAAAOyHhgghfXFhfKcBai7Wmh1zt/gtAAAAAAAAAABgPzREsOnz0/tsN6VHD1Bz5lGrfAsAAAAAAAAAANiPDRFsuiDJjdPnSvL4qrrLZotW1Z2T/EhWAlM3JnnPZusCAAAAAAAAAADjt+lgU3dfneS8TEJNneTwJH9cVUdstGZV3SrJH09rZVr3vO6+ZpPtAgAAAAAAAAAAS2CIHZuS5KUL4wck+euqOnW9harq5CTvSPLdmQSaapVvAAAAAAAAAAAA+6lBgk3d/fok758NMwkjfVeSi6rqN6vqO/dWo6q+o6pekuTvk9xvNj2t997ufsMQvQIAAAAAAAAAAOO3c8BaT0ny7iTfkpVw06FJnpXkWVX15ST/N8lnk1w1XXNUkhOS3DvJMdM6sx2aZjWunNYGAAAAAAAAAAAOEIMFm7r7I1V1VpJzkxyeSTApWQkqHZPkn6/yes09z793TZJHd/fHh+oTAAAAAAAAAAAYv0GOopvp7vOS3CeTnZnmd16aXbXKtbs1709y7+5+75A9AgAAAAAAAAAA4zdosClJuvtjSR6Q5JlJPpLVA0yrBZ4uTvJTSb6nuz8xdH8AAAAAAAAAAMD4DXYU3bzuvinJy5O8vKoekOTBSR6Y5NQkR0+vJPny9Lo0yflJ3mmHJgAAAAAAAAAAYEuCTfO6+4IkF2z1dwAAAAAAAAAAgP3H4EfRAQAAAAAAAAAAbJZgEwAAAAAAAAAAMDqCTQAAAAAAAAAAwOgINgEAAAAAAAAAAKMj2AQAAAAAAAAAAIzOzq3+QFUdluT2SY5KcmQ2Eabq7ncO1RcAAAAAAAAAADBeWxJsqqr7JHlqkgcn+WdJdgxQtrMPglgAAAAAAAAAAMD2GzQoVFUnJjknycNmU0PWBwAAAAAAAAAADgyDBZuq6tuT/E2Sb8lKoKmHKj9QHQAAAAAAAAAAYAkMEmyqqqOTnJvk6OnULNAkkAQAAAAAAAAAAKzbUDs2/ackx2fXHZoqyXuSvCnJh5J8IcnXktwy0DcBAAAAAAAAAID91KaDTVW1I8lTs+suTV9M8qTufvtm6wMAAAAAAAAAAAeeIXZsekCS22QSbKokNyY5s7svGqA2AAAAAAAAAABwADpogBqnzj13kj8SagIAAAAAAAAAADZjiGDTcdN7Te9/MUBNAAAAAAAAAADgADZEsKkWxv84QE0AAAAAAAAAAOAANkSw6QsL450D1AQAAAAAAAAAAA5gQ4SQLlwYnzBATQAAAAAABvT7f3hyrrvui9vdxmgcfvhtc/aTP7ndbQAAALAHm96xqbs/lMnxcz2deuhmawIAAAAAMCyhpl359wAAABi/IY6iS5LfTFLT60er6tYD1QUAAAAAAAAAAA5AQwWbfivJxdPnY5K8aKC6AAAAAAAAAADAAWiQYFN335jkh5JcnsmuTWdX1a9X1Y4h6gMAAAAAAAAAAAeWoXZsSnd/MsmDknwik3DTc5K8r6oeX1UHD/UdAAAAAAAAAABg/7dztR+q6n9ssOZFSU7OJNx07ySvTXJ9VV2Y5PNJrkrSG6jb3X32BnsCAAAAAAAAAACWyKrBpiRPycYCSDOdSbipkhyW5P6bqFXTeoJNAAAAAAAAAABwANhTsGmmNlC3F+5D1AIAAAAAAAAAAA4Qawk2bcRGAkz7ohYAAAAAAAAAALAE9hRsemfslgQAAAAAAAAAAGyDVYNN3f2QfdgHAAAAAAAAAADANxy03Q0AAAAAAAAAAAAsEmwCAAAAAAAAAABGR7AJAAAAAAAAAAAYHcEmAAAAAAAAAABgdHYOUaSq/npu+Hfd/cKB6r4gyYOnw+7u7xuiLgAAAAAAAAAAMG6DBJuSPCRJT5+vGKhmkpw+rZ25+gAAAAAAAAAAwH7OUXQAAAAAAAAAAMDoCDYBAAAAAAAAAACjI9gEAAAAAAAAAACMztiDTYfPPV+3bV0AAAAAAAAAAAD71NiDTScm6enz17azEQAAAAAAAAAAYN8ZbbCpqk5Mcvrc1Ge2qxcAAAAAAAAAAGDfGl2wqaoOrqoHJ3l9Jv1VJrs2XbStjQEAAAAAAAAAAPvMzrUsqqpPraPmI9e5/hufSXJ4km/NSuCqp/NJ8r83UBMAAAAAAAAAAFhCawo2JTkpu4aMdmf22xHTawg9vX8myVsHqgkAAAAAAAAAAIzcWoNNM73KfK1hzUZUkmuSPKm7bxywLgAAAAAAAAAAMGIH7X3JN9QerrWuW891U5I3JPmu7n7X+v80AAAAAAAAAABgWa11x6YX7uX352dlp6aPJHndBnq5Jcm1Sb6a5ONJPtjdV2+gDgAAAAAAAAAAsOTWFGzq7j0Gm6rq+XPDS/a2HgAAAAAAAAAAYE/WumPTWiweSQcAAAAAAAAAALAhQwWb/nDu+f0D1QQAAAAAAAAAAA5QgwSbuvupQ9QBAAAAAAAAAABIkoO2uwEAAAAAAAAAAIBF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7NzqwpX1fFJvifJdyY5MclRSY7MxsNU3d3fN1B7AAAAAAAAAADAiA0ebKqq707yvCQPT7JjqLJJeqBaAAAAAAAAAADAyA0abKqqFyV5diZBpFr4WTAJAAAAAAAAAABYk8GCTVX1O0mekZVA03yQaXdBpwNWVZ2a5F5J7pjJrlafTfKR7r5oWxsDAAAAAAAAAICRGCTYVFWPSPLMTMJMs0DTLMj0tSQXJ/nC9PmWIb65r0yP1nt3FoJZ3b3uoFZVPS7Jc5Pcf5XfP5zkv3f3ORtoFQAAAAAAAAAA9htD7dj0i3PPs8DPedP5d3T3UoWZZqrq4CSvyCZ3m6qqQ5K8NMnZe1l6epLfq6ofTPKk7r5qM98FAAAAAAAAAIBltelgU1XdIcl9M9mpqab3l3b3z2y29gg8N5Ow0Wa9LMlTF+Y+l+TCJDcluWeSu8z9dlaS11TVo7v75gG+DwAAAAAAAAAAS+WgAWp898L4kiTPHqDutqqqU5L8wnR4c5LrNljnp7NrqOmGJE9P8m3d/ejufmySU5I8PslX59Y9IsnzN/JNAAAAAAAAAABYdkMEm46f3me7Nb1yWY+eW/CyJIdNn38nyRfXW6CqbpXkhQvTT+zuc+Z3YuqJNyY5M5MdnGZ+rqput97vAgAAAAAAAADAshsi2HTUwvgDA9TcVlX1L5J833T4+ST/cYOlnpmV4FeSvLa737za4u5+X5IXz00dnuTfbfDbAAAAAAAAAACwtIYINl29ML5qgJrbpqq+NcmL5qae090b/Zt+fGH8G2t45yVJ5ne8+rGqqg1+HwAAAAAAAAAAltIQwaZPLIyPGaDmdnpRkmOnz2/v7tdspEhVnZDk3nNTn+ju9+7tve7+XJK/nZs6Psn9N9IDAAAAAAAAAAAsqyGCTecnuSlJT8f3GKDmtqiqhyZ58nR4fZJnbaLcw5LM77T0rnW8u7j2+zfRBwAAAAAAAAAALJ1NB5u6+ytJ/iwrIZ7HbrbmdqiqQ5O8bG7qV7v70k2UPH1h/L51vHvBXmoBAAAAAAAAAMB+bYgdm5LkBZns2pQk3zvd+WjZ/EKSu06fP5HkVzdZ724L40+t491P76UWAAAAAAAAAADs1wYJNnX3RUmen5Vdm15dVScNUXtfqKrTkjx3bupfdffXN1n25IXxZ9bx7uLaUzbZCwAAAAAAAAAALJWhdmxKd/9KkpdkEm46Psn7quqHhqq/Vaqqkrw8ySHTqdd297kDlD5qYXz5Wl/s7muTXDc3dWRVDfZ/BQAAAAAAAAAAY7dziCJVdafp44uTXJ/k3yY5Nsnrq+qSJK9LckGSzye5Kklv5Dvd/Y+b7/abPD3Jg6bPX0vynIHqHrkwXu8OUNclOXyh3lWb6ggAAAAAAAAAAJbEIMGmJP+Qbw4rdSa7N52e5LQBvtEZrt8kSVUdn+S/zk39x+6+bKDyRyyM1xtsWlx/RFYJNlXVTyX5qSS5053utLslAAAAAAAAAACwVIY83qwWrmQl7LT420avob0kybdMny9M8ttb8I2Z9e5Stbh+1b+/u1/R3fft7vsed9xx6+8MAAAAAAAAAABGZshgUy9cq81v5BpcVT0yyRPnenxGd9884CeuWRgfvttVq1tcf/UmegEAAAAAAAAAgKWylTs2DXkNqqpuleSlc1Ov6O73DvyZxWDTYet8f3G9YBMAAAAAAAAAAAeMnQPVeehAdfaVFyY5afp8eZLnbcE3vprkhLnxsUmuWMuL0+DVreamru7uWwbsDQAAAAAAAAAARm2QYFN3/90QdfaFqjoiyb+em3pJkqOq6qi9vLrLv1VVnbTw+2XdfcPc+JNJTpsbn5jko2ts88SF8SfX+B4AAAAAAAAAAOwXhtqxaZkcnF3/7l+aXuv16YXxvZNcODf+aJIfnBvfZR2177wwXmsgCgAAAAAAAAAA9gsHbXcD+7EPL4zvv453F9dessleAAAAAAAAAABgqQg2bZ2/WhifsY53F9e+bZO9AAAAAAAAAADAUjnggk3d/ZXurvVeSf7fQp3FNRcu/P65JB+cmzqlqva6a1NVnZDkIXNTX0jy3g3/wQAAAAAAAAAAsIQOuGDTPvbqhfHPruGdZyfZMTf+n93dw7UEAAAAAAAAAADjJ9i0tX43kx2XZp5QVY9ZbXFVfVeS58xNXZfk17aoNwAAAAAAAAAAGC3Bpi3U3dcmef7C9Guq6uyq+sauTDXxQ0nenmTn3NoXdffn90GrAAAAAAAAAAAwKjtX+6GqPrUw1d198hrXboVVvz9m3f3yqnpAkqdMpw5Nck6SF1TV/01yc5J7Jln82/4yyQv2UZsAAAAAAAAAADAqqwabkpyUpJPUdNzrWLsV9vT9sfvpTPp/6tzcHafX7vxpkid1981b3RgAAAAAAAAAAIzRWo6iW0+gqLfoWmrdfUN3Py3J45O8fw9LL0ny9O4+q7u/um+6AwAAAAAAAACA8dnTjk3J+nZg2srdmrZdd580QI03JnljVd01yb0y2bFpR5LPJbmkuz+02W8AAAAAAAAAAMD+YE/Bpheuo8561h7wuvvjST6+3X0AAAAAMIxfe9Ev55prrt7uNkbjiCOOzHP/zc9vdxsAAADAkls12NTdaw4rrWctAAAAAOxvhJp25d8DAAAAGMJB290AAAAAAAAAAADAIsEmAAAAAAAAAABgdASbAAAAAAAAAACA0RFsAgAAAAAAAAAARkewCQAAAAAAAAAAGB3BJgAAAAAAAAAAYHQEmwAAAAAAAAAAgNFZNdhUVR+qqofvy2bWq6p+oKo+tN19AAAAAAAAAAAAw9rTjk33TPIXVfWOqnrIPupnTarqYVX1t0nemuQe29wOAAAAAAAAAAAwsLUcRfeQJO+oqguq6nFVtWOLe9qtqjq4qn60qt6f5NwkZySp7egFAAAAAAAAAADYWnsKNl2WleBQJblfktcl+UxV/VJV3W2rm0uSqrpnVf23JJ9N8idJ7pNdA02f2xd9AAAAAAAAAAAA+86egk13S/LrSW6ajjuTQNHtkjwvySVVdXFV/WJVnVFVBw/RUFUdWlUPrapfqaqPJbkwyc8mOW76/Z4uvTHJryW5+xDfBQAAAAAAAAAAxmPnaj909zVJnltV5yT51SSPnf2UlR2TTsskWPTzSb4+PSbuQ0n+PsmlmeyydFl3X7dYv6puleSEJHdMctck90xyryT3TXLIbNl8S3Pj1yf5+e6+dD1/LAAAAAAAAAAAsBxWDTbNdPfHkzyuqu6T5D8necTsp+l9FjY6PMkZ02sXVXVLkuuS3JBJaOnwrL5b1GKYaX7uT5M8v7sv3FvfAAAAAAAAAADA8trTUXS76O7/092PSnKPJK9Mcn1WAkedXUNIi9eOJEcmOWZ637HKut3Vui7Jy5Oc1t2PEWoCAAAAAAAAAID935qDTTPdfUl3n53k9kmekeTd059m4aTexDVf42+TnJ3kdt39zO7+2Ib+QgAAAAAAAAAAYOns9Si61XT3V5O8Iskrquq4JA9PcmaS+yc5JbseKbfXckk+nuSCJOcmeVt3X7nR3gAAAAAAAAAAgOW24WDTvO6+PMmrpleq6jaZHFl3UpJvy+QIulslOTSTI+yuTfKlJP8vyaeTXNzdVw/RCwAAAAAAAAAAsPwGCTYt6u6rkpw/vQAAAAAAAAAAANbloO1uAAAAAAAAAAAAYJFgEwAAAAAAAAAAMDqCTQAAAAAAAAAAwOgINgEAAAAAAAAAAKMj2AQAAAAAAAAAAIyOYBMAAAAAAAAAADA6gk0AAAAAAAAAAMDoCDYBAAAAAAAAAACjI9gEAAAAAAAAAACMjmATAPaDxyIAACAASURBVAAAAAAAAAAwOoJNAAAAAAAAAADA6Ag2AQAAAAAAAAAAoyPYBAAAAAAAAAAAjI5gEwAAAAAAAAAAMDqCTQAAAAAAAAAAwOgINgEAAAAAAAAAAKMj2AQAAAAAAAAAAIyOYBMAAAAAAAAAADA6O7e7AQAAAAAAAACG95FLP5ibbr5xu9sYjZ07Ds7dT/3O7W4DgHWwYxMAAAAAAADAfkioaVf+PQCWz7bv2FRVByX550kelOS2Sa5OcmmSN3X3FdvZGwAAAAAAAAAAsD0GCTZV1c4k95ubuqm737eG9x6Q5JVJ7rqbn3+7qn4jyX/qbtFZAAAAAAAAAAA4gAy1Y9MjkrxlbvyGJE/Y0wtV9cAkf5XksCS1myUHJ3lukntW1VndfctAvQIAAAAAAAAAACN30EB1Hp9JOGkWUPqdPS2uqkOS/EmSw6dTPb3mn3ta75FJfmWgPgEAAAAAAAAAgCUwVLDpwVkJJl2Z5J17Wf+TSU6ae6eS3JjkA0kunls3Czc9u6pOGahXAAAAAAAAAABg5DYdbKqqY5PceTrsJG/v7t7DK0nyzKyElpLk7Unu2N336+57Jblnkk/OrT94+g4AAAAAAAAAAHAAGGLHprsujC/c0+KqOi3J6XNTX0nyxO6+YjbR3Zdkcrzd/JF0TxygVwAAAAAAAAAAYAkMEWya7dY0233pI3tZf+bccyf5w+7+yuKi7v77JH8+V/f2VfVtm2kUAAAAAAAAAABYDkMEm45ZGF+5l/XfO73PAktv2MPacxfG377WpgAAAAAAAAAAgOU1RLDpiIXx1/ay/nsy2alptvb8Paz96PQ+W3+H9bUGAAAAAAAAAAAsoyGCTbUwPnjVhVWnJDl2OuwkF3R3r7Y+yZcXxrdef3sAAAAAAAAAAMCyGSLYtLhD0+LRdPPOWBi/e53fOmSd6wEAAAAAAAAAgCU0RLDpioXx3faw9szpfbbL07v2UvvohfE1a20KAAAAAAAAAABYXkMEmy6e3mdHyp25u0VVdXiSR86tuyHJBXupfdvZ69P74tF0AAAAAAAAAADAfmiIYNNHs3IcXSV5ZFWdtpt1Zye5zfS5k7ynu6/fS+17LYw/veEuAQAAAAAAAACApbHpYFN335TkzZmEmjrJjiRvraoHzNZU1aOT/Mr099nuS/9rDeXvszC+dLP9AgAAAAAAAAAA47dzoDovSfITWQk33SXJeVU1Ozru6LnfkuTKJK/eU8GqOjLJGVkJQ13W3f80UL8AAAAAAAAAAMCIDXEUXbr7g0lelpXdmGZhpGOmV83NdZIXdPfVeyn7A0kOnav3niF6BQAAAAAAAAAAxm+QYNPUs5O8IbuGm+av2fwru/t31lDvKVnZ4SlJ3jFMmwAAAAAAAAAAwNgNFmzq7pu7+0cyCSR9KJMg0/z1sSRnd/dP7q1WVd09ycPn3k2SPx2qVwAAAAAAAAAAYNx2Dl2wu/8oyR9V1XFJTkyyI8nnuvuydZQ5Islz5sZXr/N9AAAAAAAAAABgiQ0ebJrp7suTXL7Bdz+Q5APDdgQAAAAAAAAAACyLwY6iAwAAAAAAAAAAGMogwaaq2rKdn+a+8cNb/Q0AAAAAAAAAAGAchtqx6Q8GqrNbVfUDSV61ld8AAAAAAAAAAADGY6hg049X1S8PVGsXVfXQJK9LcvBW1AcAAAAAAAAAAMZnqGBTkvz7qvrJAeulqh6Y5C1JDhuyLgAAAAAAAAAAMG5DBpsqyUur6hGDFKu6d5K/SHLEEPUAAAAAAAAAAIDlMWSwqZPsTPLaqvqOzRSqqtOSnJvkqLnpGzdTEwAAAAAAAAAAWB5DBZvelcmOTZ3kyCR/VlV33EihqrpLkrcnOXZar5LclOQnhmkVAAAAAAAAAAAYu6GCTY9J8rHpcye5Q5K/qKrbrKfINAz1jiS3z0qo6ZYkZ3f3GwbqFQAAAAAAAAAAGLlBgk3d/ZUkj0ryxbnp05O8sap2rqVGVR2fSajp27ISauokP9PdfzxEnwAAAAAAAAAAwHIYasemdPenk5yV5LqsBJMemuR/7O3dqjo6k+PnTs2uoaZ/392/O1SPAAAAAAAAAADAchgs2JQk3f3+JD+eSShpFlD6iar6pdXeqapbJ/nLJPfIrqGm/9zd/23I/gAAAAAAAAAAgOUwaLApSbr7rUn+dVYCSpXkeVX1tMW1VXV4kj9L8l3ZNdT04u5+wdC9AQAAAAAAAAAAy2HwYFOSdPdvJ3lxdg03/W5VnTlbU1WHJHlTkjOya6jp97r757aiLwAAAAAAAAAAYDlsSbBp6ueSvDErgaWDk7yuqu5VVQcleW2SM7NrqOnV3f2MLewJAAAAAAAAAABYAlsWbOruTvITSS7ISnDp1kn+PMnrkpw1ncv0/uYkT96qfgAAAAAAAAAAgOWxlTs2pbuvT/KDST41m0pyhySPnVtWSd6W5IndfctW9gMAAAAAAAAAACyHLQ02JUl3fynJI5NcOZvKyg5OleSdSX6ou2/a6l4AAAAAAAAAAIDlsOXBpiTp7kuTPCbJ9bOpTEJN70/y6O7++r7oAwAAAAAAAAAAWA4799WHuvv8qnpSktdOpy5K8vDuvnpf9QAAwDd7+F9dnStv6O1uYzSOOaRy7sOO3O42AAAAAAAADnirBpuq6lNb9M2bpt+9fZIPVtVa3+vuPnmLegIAOGAJNe3KvwcAAAAAAMA47GnHppOycmTckGY1j01y3DrfAwAAAAAAAAAADgBrOYpuKwJFvXDfm6HDVQAAAAAAAAAAwIjtLdgkUAQAAAAAAAAAAOxzewo2vXCfdQEAAAAAAAAAADBn1WBTdws2AQAAAAAAAAAA2+Kg7W4AAAAAAAAAAABgkWATAAAAAAAAAAAwOoJNAAAAAAAAAADA6Ag2AQAAAAAAAAAAoyPYBAAAAAAAAAAAjM7OoQpV1R0W6n2mu3uDtQ5Kcse5qRu6+5820x8AAAAAAAAAALA8Bgk2VdWJST6VlR2gPtzd377Ret19S1X9WZLTp1PXV9WduvuKTbYKAAAAAAAAAAAsgaGOontqkh1Jajp+0QA1f31ar5IcmuTJA9QEAAAAAAAAAACWwFDBprOSzI6d+3qS1w1Q8/VJrp2r+9gBagIAAAAAAAAAAEtg08Gmqjo6yb2nw07yV9197WbrTmu8LSu7Nt2/qo7YbF0AAAAAAAAAAGD8htix6fSsHEGXJBcMUHN3tXZMvwUAAAAAAAAAAOznhgg2nTq9z8JNHxqg5szFC+O7DlgbAAAAAAAAAAAYqSGCTUcvjL80QM3FWj29f+uAtQEAAAAAAAAAgJEaIth02ML4+gFqztywMD5iwNoAAAAAAAAAAMBIDRFs+vLC+LgBas4s7tB09YC1AQAAAAAAAACAkRoi2HTFwvjkAWrOnDK91/R++YC1AQAAAAAAAACAkRoi2PSP03tP798/QM2ZxVqXDVgbAAAAAAAAAAAYqSGCTf8nK0fEVZJHVdWJmy1aVXdK8qisBKauT/LezdYFAAAAAAAAAADGb9PBpu6+Kck7Mwk1dZJDkvz6ZutOaxw6+0yS87r76wPUBQAAAAAAAAAARm6IHZuS5PfmnivJD1fVL2202PTdH84k0FTT6XM23h4AAAAAAAAAALBMBgk2dfdbklw4G2YSRnpeVb2pqm6/1jpVdbuqenOS583V6SQXd/drhugVAAAAAAAAAAAYv6F2bEqSf5XkxunzLJR0VpJPV9WrqupHq+qkqtoxe6GqdkznfrSqXpXkH5L8YFZ2aUqSm6a1AQAAAAAAAACAA8TOoQp19/lV9axMjqXrrISbDknyY9MrSVJV10x/P3KhzCzQNL9b07O6+11D9QkAAAAAAAAAAIzfYMGmJOnu36+qQ5K8OMnBmQSTkl13YEq+OdD0jRJz629I8pzuPmfIHgEAAAAAAAAAgPEb8ii6JEl3/26ShyT5eCYBpdnOS2u5ZusvSXLGtBYAAAAAAAAAAHCAGTzYlCTdfUGS05I8Icm7ktycldDSatdNSf4uyeO6+x7d/f6t6A0AAAAAAAAAABi/QY+im9fdneT1SV5fVbdK8qBMwk7fOr2S5EvT68NJzuvua7eqHwAAAAAAAAAAYHlsWbBp3jSw9LbpBQAHhPu+5mdyxdev2u42RuXYw26TDzzxt7a7DQAAAAAAAGAJbMlRdABAhJp2w78JAAAAAAAAsFaCTQAAAAAAAAAAwOgINgEAAAAAAAAAAKOzc19/sKqOSnJMkk7y5e7+6r7uAQAAAAAAAAAAGLctDTZV1ZFJnpDkjCQPTHJKklpY00k+keT8JO9M8rruvmYr+wIAAAAAAAAAAMZtS4JNVXVMkl9I8rQkt55Nr7Y8yV2TnJrkyUleXFXnJPkv3f3lregPAAAAAAAAAAAYt4OGLlhV35fkoiTPTnKbTIJLlcnRc3u6ZuuOSvKzSS6qqocM3R8AAAAAAAAAADB+gwabquoJSc5Ncvt8c5ip9nItrj0hydur6nFD9ggAAAAAAAAAAIzfYEfRVdWDk/xRJmGpWUApmYSUbkjygSQfTPLZJF+d/nZUJgGm+0yvQxfe3ZHkVVX1/d193lC9AgAAAAAAAAAA4zZIsKmqdib5vSSHZNdA0+VJfjnJq7r7yr3U+JYkT0ryH5Icn5WA02FJzqmq07v7liH6BQAAAAAAAAAAxm2oo+h+Ksmp2fXIubckuVt3/+beQk1J0t1f6e7fSnK3JG+a1pi5a5KnD9QrAAAAAAAAAAAwckMFm548vVcm4aa3JPnh7v7Kegt191VJfiTJm+fqVZKnDdMqAAAAAAAAAAAwdpsONlXVsUnum5Uj6L6c5OndffNGa06PnHt6kvmdnu4z/RYAAAAAAAAAALCfG2LHpvtl5di4TvK/uvuKzRbt7i8l+Z9ztWv6LQAAAAAAAAAAYD83RLDp+Ol9FkB6+wA1ZxZrHb/bVQAAAAAAAAAAwH5liGDTcQvjzw1Qc+ay6X12zN3itwAAAAAAAAAAgP3QEMGmGxbGhw5Qc7Vai98CAAAAAAAAAAD2Q0MEm764ML7zADUXa82Oubt8wNoAAAAAAAAAAMBIDRFsmh09Nzsu7rED1Jx5zML4swPWBgAAAAAAAAAARmqIYNMFSa6bPleSs6rqOzZbtKrulUmwaRaYui7JezZbFwAAAAAAAAAAGL9NB5u6+/okf5tJqKmT7Ezy6qo6fqM1q+q2SV49rTWr+zfdfcNm+wUAAAAAAAAAAMZviB2bkuQ35p47yT9Lcn5Vfe96C1XVg5Kcl+TuWdmtafEbAAAAAAAAAADAfmyQYFN3vyPJ2zLZXSmZBJLunOSvq+qtVfW4qrrNau9X1a2r6rFV9ZYkf5fk5GmN2W5Nf9ndfzNErwAAAAAAAAAAwPjtHLDWU5JckOTE6XgWTPqB6ZWq+lSSzya5avr7UUlOSHKXrISiZmGmmX9I8rQB+wQAAAAAAAAAAEZusGBTd/9TVT0iyd8kOT6TcNIs3DRzciYhpnm1MO65+cuSPKK7vzBUnwAAAAAAAAAAwPgNchTdTHd/NMk9k/xpJsGk2e5L81fmfstufp/99uYk397dlw7ZIwAAAAAAAAAAMH6DBpuSpLuv6O7HJHlkkr+cTtfCtRhimg86/XmSM7v7cd195dD9AQAAAAAAAAAA4zfYUXSLuvvcJOdW1R2SPCjJA5OcmuTo6VVJrkzy5SSXJjk/ybu7+/Nb1RMAAAAAAAAAALActizYNNPdlyV57fQCAAAAAAAAAADYq8GPogMAAAAAAAAAANgswSYAAAAAAAAAAGB0BJsAAAAAAAAAAIDREWwCAAAAAAAAAABGR7AJAAAAAAAAAAAYHcEmAAAAAAAAAABgdHau9kNV3bwvG1mD7u5V+wUAAAAAAOD/s3enYbZeZZmAn/fkZJ5DAmhCIASB7ogIhEFmUQLYCCg0ggOKCkg70oyGIYBMKoM4AqYRbUChlRYFZFQEQQgIAQ3YAQQDaSEJZCAjJHn7R+3qs8+mhr3r7Kr6quq+r+u79l5rr/Wu99T5+1zrAwCA7WOloFBtWBcAAAAAAAAAAABjVrsBqTeki9UJWQEAAAAAAAAAwA6yWrBJoAgAAAAAAAAAANhwKwWbHr1hXQAAAAAAAAAAAIxZNtjU3X+8kY0AAAAAAAAAAAAs2rXZDQAAAAAAAAAAAEwSbAIAAAAAAAAAAAZHsAkAAAAAAAAAABgcwSYAAAAAAAAAAGBwBJsAAAAAAAAAAIDB2b3ZDQAAAAAAwFb0p3c6N1dfdN1mtzEoBx27Xx551i03uw0AAGCb2JRgU1WdlOQBSe6Q5LgkleQrST6X5G3d/YnN6AsAAAAAAKYl1PSt/E0AAIB5WnOwqaoOTHKTJMcmuTLJv3f3pavsOSHJy5M8KMu/Bu95VXV2kl/q7g+stT8AAAAAAAAAAGDrWi5ctKyqumdVvTnJxUn+T5IPJPl4kq9W1cer6nFVVUvsu1eSf07ykCT7ZeGWpuWe2yV5X1U9YU3/KgAAAAAAAAAAYEubKdhUVS9P8ndJHpjkoOwdRtqV5LZJfj/Je6vq8LF9t03ytiRHjtb2FE8leXFVPW7t/zwAAAAAAAAAAGArmjrYVFUvS/KL2RNkWimQdPckrx/t25XkdUkOnliz3LNoPNx007X+AwEAAAAAAAAAgK1n9zSLqureSX45C2GjvX6aGI8Hl36gqu6X5Jgk/3lsbyX5RJK/SvIvWXil3aFJbpbk+5M8YKLuIUmen+THp+kVAAAAAAAAAADY+qYKNiX5zYlxJbkiybuTfGY0PjkLwaTDxtb9VJKjx/Zck+Qx3f3aZc55eVXdJslfjOothqR+uKqO6u5LpuwXAAAAAAAAAADYwlYNNlXVKUnukD0ho07yliQ/3d0XTay9QZIzkzx4NHWfJEeMvneSR3f3n610Xnf/c1V9b5JPJjlqNH1gkockec3q/yQAAAAAAAAAAGCr2zXFmodMjD+e5IcmQ01J0t1fTfKwJP+UhRDUsVkIJXWSf1wt1DRW5/wkL8ieIFWS3HGavQAAAAAAAAAAwNY3TbDpdqPPxZDRs7v7uuUWj3579hI//c8Ze/uTifHtZ9wPAAAAAAAAAABsUdMEm07JnluTrk7yN1PseXuSqybmPjxDX+nuC5P822hYSb5tlv0AAAAAAAAAAMDWNU2w6Zix759e6bamRaM1n5qY/vdZGhvbU6PvR65hPwAAAAAAAAAAsAVNE2w6YvTZSS6YofYF2RNKSpJLZ9i76LKx74evYT8AAAAAAAAAALAFTRNsOnDs++Uz1L5yfNDd18+wd9G1Y99r2VUAAAAAAAAAAMC2Mk2wCQAAAAAAAAAAYEPt3uwGhqCqbpjkPyU5McmxSQ5Jck2SS5J8JsnHuvvrczrrJklOTXL86JzzR2d8pLt7HmcAAAAAAAAAAMBWtyODTVW1f5JfSXL3JHdOcqNVtlxfVW9P8vLufucaz7xXkmcluXeWvinr81X1iiQv6e7r1nIGAADALH72sY/OpZdestltDMaRRx6VM1/1R5vdBgAAAAAAIzv1VXSHJvmNJA/K6qGmZOHv9ANJ3lFVf1pVh8xyWFU9L8nfJrlPlv+bn5Tk15O8r6qOn6U+AADAWgg17c3fAwAAAABgWHbkjU3LuCDJuUkuTHJFksOSnJzkPyfZb2zdI5J8W1Xdr7uvWa1oVZ2R5OkT0xcl+afRObcenbHorkneUlV37+4r1vhvAQAAAAAAAACALW0nB5suSvLWJH+T5P3d/X+XWlRVN07yhCRPzJ6A072SnJ7kjJUOqKr7T6zpJM9I8tLuvnps3b2SvC7J4k1N353kD5I8arZ/EgAAAAAAAAAAbA+zBptOrapXT7t2fDDDvmVrzNGlSW7c3dettrC7v5zkqVX1ySSvHfvpiVX1ou6+aql9VVVZeLVcjU0/obtfvsQZf19V90jy8SRHjqZ/vKpe2t1nT/dPAgAAAAAAAACA7WOWYFMluWmSn1zDObXGfcnCLUe16qpZCnZ3klVDTRN7XldVP5Pke0dThya5TxZufVrKDyf5rrHxh5L89gr1P19Vpyf5vdFUZeG2px+apU8AAAAAAAAAANgOds24vmZ89mXvUjU22zsmxjdfYe2PTox/axSoWsmrk1wyNv4vVXXkcosBAAAAAAAAAGC7miXY1Jv0DMnFE+PDllpUVQckOW1s6ookf7la8e6+Osmbxqb2T/KAGXsEAAAAAAAAAIAtb9pg01pvW5rXMxQ3mRj/xzLrvid7h57O6u5rpjzj/RPj+065DwAAAAAAAAAAto3dU6w5ad272AKqav8kD5+YngwhLTplYnzWDEd9aJVaAAAAAAAAAACw7a0abOruf9+IRoasqnYn+b0ktxybfkt3f26ZLbeaGP/bDMd9YZVaAAAAAAAAAACw7U1zY9OOVFWHJrlpknsm+fkk3zn285dHc8s5eWL8xWnP7e6rq+qiJMeOpo6qqht091enrQEAAAAAAAAAAFudYNNIVX05yY2mWHp2kh/p7vNWWHPkxPjCGdu5MHuCTYv1BJsAAAAAAAAAANgxdm12A1vIR5I8Msmp3X3uKmsPmxhfPeNZV61SDwAAAAAAAAAAtjXBpumdmuQXkjxwirWHToxnDTZNrp+sBwAAAAAAAAAA25pX0e1xxyT7jb7vysLr305Ocp8kP57k8CR3S3K3qvqzJD/Z3d+YsnbP2Mvk+lppcVU9Nsljk+TEE0+c8SgAAAAAAAAAABgeNzaNdPcXu/sLo+ffuvvj3f3n3f3fkpyU5K/Hlj8iyetXKHfFxPjgGduZXH/5Sou7+1XdfWp3n3rcccfNeBQAAAAAAAAAAAyPYNMUuvurSX44yXvGph9aVY9YZstksOmgGY+cXL9isAkAAAAAAAAAALYbwaYpdfe1SX5xYvq/L7P80onxsTMeN3nt0mQ9AAAAAAAAAADY1gSbZtDdn07yL2NTp1bV0Uss/dzE+CbTnlFVB2XvYNOloxujAAAAAAAAAABgxxBsmt1nxr5XkpstseZfJ8Y3n6H+ZL3JWgAAAAAAAAAAsO0JNs3umxPjA5dYc87E+M4z1J9c+6kZ9gIAAAAAAAAAwLawe7Mb2IKOnxhfsMSaDyW5PMlho/GdqurA7r5mivr3mBi/c8b+AAAAAGDL+92TH5YrL7h4s9sYjENueHR+4XN/vtltAAAAwIZyY9MMqurwJHccm7o6yfmT60YBpvFA0qFJHjJF/YOSPHRs6ptJ/mZNzQIAAADAFibUtDd/DwAAAHYiwabZPDnJAWPj96xwC9PrJ8a/UlW1Sv2fTnLU2Pit3X3pjD0CAAAAAAAAAMCWtyODTVX1xKo6bPWVe+15eJLTJ6ZfucKWNyX55Nj4Lkl+aYX6N0vygrGpTvKcWXoEAAAAAAAAAIDtYkcGm5I8M8nnq+q3quouVbV7uYVVdfuq+p9J3pBkv7Gf3trdf73cvu7uJE/NQkBp0cuq6vTRK+fGz7hnkvcnOXJs+nXdffb0/yQAAAAAAAAAANg+lg307ADHJvnl0XN1VZ2T5MtJLsnC6+aOSfJdSY5bYu9ZSX50tQO6++1V9Zwkzx5NVZLnZ+G1dB9NcmWSWyc5ZWLr2Ul+bsZ/DwAAAAAAAAAAbBsr3VT0sbHhu7r7qRvQz2Y5KMkdpljXSV6R5CndffmUtZ+bhaDU07LnhqzjkjxgmfUfTPLw7r5iyvoAAAAAAAAAALDtrHRj03dnz2vUPrtSkar627Hh33f3c/a1sXX20CQPSvJ9Sf5TVn8l30VJ3pjkVd39iVkOGr2S7ulV9c4kZyS5dxZubpr0hSyEpl7c3dfNcgYAAAAAAAAAAGw383oV3b2zJwR10Zxqrpvufk+S9yRJVR2R5DuTnJTkhkkOSXJtkkuTXJjk7O7+3BzO/Psk96mqE5OcmuT4JAcn+b9ZCI59eBSCAgAAAAAAAACAHW9ewaYtq7svy8Lr3z64Qeedl+S8jTgLAAAAAAAAAAC2qpVewXbt2PcdH4ACAAAAAAAAAAA2zkrBpovHvt94vRsBAAAAAAAAAABYtFKw6fzRZyW5XVXdYAP6AQAAAAAAAAAAWDHY9KEshJo6yQFJXldVx21IVwAAAAAAAAAAwI62e4Xf/jzJz42N75vk/Kr6WJIvJLlymX2nVtWr59PeXrq7f2Yd6gIAAAAAAAAAAAOzbLCpu/+2qj6Y5K5ZuLWpRuvvlOSOS2yp0edNk/zknPtcvDlKsAkAAAAAAAAAAHaAlV5FlyQ/kuRL2RMsWnwymlt8xtWcHwAAAAAAAAAAYIdZMdjU3ecnuW2SP0nyzWxO4Ei4CQAAAAAAAAAAdphlX0W3qLsvTvJTVfWkJKcluUOSE5IckeSg0bJ7Zc9NTl9Ncs78WwUAAAAAAAAAAHaKVYNNi7r7oiSvHz17qarrx4bv7e6Hz6E3AAAAAAAAAABgh1rxVXQAAAAAAAAAAACbQbAJAAAAAAAAAAAYnKlfRbeK85L06PsFc6oJAAAAAAAAAADsUHMJNnX3zeZRBwAAAAAAAAAAIPEqOgAAAAAAAAAAYIAEmwAAAAAAAAAAgMGZy6voplFVN05yyyRHJzkmSSe5ePSc291f3qheAAAAAAAAAACAYVvXYFNV3TPJzya5R5ITV1n770nel+TM7v6H9ewLAAAAAAAAAAAYtnUJNlXV3ZL8TpLbLk5Nse1mSW6a5Ceq6mNJfrG7P7Qe/QEAAAAAAAAAAMO2a94Fq+q5Sd6bhVBTjZ6e8llcf4ck76uqZ827PwAAAAAAAAAAYPjmemNTVb0kya9kzw1NvfjTlCV67PvuJGdU1WHd/ZQ5tQgAAAAAAAAAAGwBcws2VdXjkzwhe25fSvYEmv4pyTuSfCzJl5JcOpo/MsnxWbih6b5J7jiaH7/B6YlV9dnuftW8egUAAAAAAAAAAIZtLsGmqjo6yfOz941LleTdSZ7U3Z9ce83B5gAAIABJREFUpcT/TvKMqvrOJC9Oclr2Dje9sKre2N2XzKNfAAAAAAAAAABg2HbNqc5Tkhw1+r54S9OTu/u0KUJN/193/0t33z/JEyd+OirJk/e9TQAAAAAAAAAAYCuYV7Dpv2bP7Uqd5Ne6+yVrLdbdL0vy3LF6leThc+gTAAAAAAAAAADYAvY52FRVt0hy87Gpzyb5tX2tm4VX231mbHzz0VkAAAAAAAAAAMA2N48bm24z9r2TvK67r9vXot19bZLXZs+r7SbPAgAAAAAAAAAAtql5BJtuOPpcDCB9eA41F501+uyJswAAAAAAAAAAgG1sHsGmYybGX5lDzUUXTIyPnmNtAAAAAAAAAABgoOYRbLpsYjwZdNoXR02Mvz7H2gAAAAAAAAAAwEDNI9g0eavSKXOoOVlr8TV3k2cBAAAAAAAAAADb0DyCTZ8dffbo8xFzqLlostZnl1wFAAAAAAAAAABsK/scbOrujye5cDSsJHepqofva92qeliSu2ZPYOrC0VkAAAAAAAAAAMA2N48bm5LkbVkINfXo8w+r6p5rLVZVd0ty5li9TvKWOfQJAAAAAAAAAABsAfMKNj0/ybWj753k8CTvqKpnVdUB0xapqv2r6hlJ3pnkiLGfrk3ywjn1CgAAAAAAAAAADNxcgk3d/dkkv5+F25WShXDTgUnOSHJ+Vf12Vf1gVR0/ubeqvr2qHlhVv5Xk/CTPSXJw9r6t6fe6+3Pz6BUAAAAAAAAAABi+3XOs9aQkpyT5viyEkRaDSTdI8vOjJ1XVSa4Y/X5Y9oShkr2DUYveleTJc+wTAAAAAAAAAAAYuHm9ii7dfW2SH0ry7uwdUFoMOC0+u7LwqrojRt/Hf1tcn9H4HUke2t3XzatPAAAAAAAAAABg+OYWbEqS7r68u0/Lwg1LV+VbA06rPRntuTLJE7r7Ad19xTx7BAAAAAAAAAAAhm+uwaZF3f2SJCckeVqSz2TvW5lWes7NQijqhO5++Xr0BgAAAAAAAAAADN/u9Src3Zck+Y0kv1FVN0zyPUm+I8nRo6eSfC3JxVkIP32wuy9cr34AAAAAAAAAAICtY92CTeO6+4Ikb96IswAAAAAAAAAAgK1vXV5FBwAAAAAAAAAAsC8EmwAAAAAAAAAAgMERbAIAAAAAAAAAAAZHsAkAAAAAAAAAABgcwSYAAAAAAAAAAGBwBJsAAAAAAAAAAIDBEWwCAAAAAAAAAAAGR7AJAAAAAAAAAAAYHMEmAAAAAAAAAABgcASbAAAAAAAAAACAwRFsAgAAAAAAAAAABkewCQAAAAAAAAAAGBzBJgAAAAAAAAAAYHAEmwAAAAAAAAAAgMERbAIAAAAAAAAAAAZHsAkAAAAAAAAAABgcwSYAAAAAAAAAAGBwBJsAAAAAAAAAAIDBEWwCAAAAAAAAAAAGR7AJAAAAAAAAAAAYnN2b3QAAAMBqfvTs384l116x2W0MylG7D83rv/uXNrsNAAAAAABYN4MMNlXVo5aa7+4/2eheAACAzSfU9K38TQAAAAAA2O4GGWxK8pokvcS8YBMAAAAAAAAAAOwAQw02Laqx70sFnQAAAAAAAAAAgG1o12Y3sIqOQBMAAAAAAAAAAOw4Q76xqVZfAgAAAAAAAAAAbEdDDTb98WY3AAAAAAAAAAAAbJ5BBpu6+9Gb3QMAAAAAAAAAALB5dm12AwAAAAAAAAAAAJMEmwAAAAAAAAAAgMERbAIAAAAAAAAAAAZHsAkAAAAAAAAAABgcwSYAAAAAAAAAAGBwBJsAAAAAAAAAAIDB2b0Rh1TVTZN8T5JbJjk6yTFJOsnFo+fcJB/s7vM2oh8AAAAAAAAAAGDY1i3YVFXHJXl8kp9NcvyUe76Y5A+TvLK7L1qv3gAAAAAAAAAAgGFbl1fRVdXTkpyX5IwkJySpKZ8Tkzw3yXlV9eT16A0AAAAAAAAAABi+uQabqurIqvq7JM9PcmAWwko941NJDkryoqp6d1UdPs8eAQAAAAAAAACA4ZtbsKmqDkjyl0nulb0DTcnetzJdk+SC0XPNxG/J3gGn703yv6tq/3n1CQAAAAAAAAAADN88b2x6WRZCTZOBpguSvCTJaUmO7e5DuvvbRs8hSY4d/fabSb6SvQNOi+Gml8yxTwAAAAAAAAAAYODmEmyqqlsneWz2DjRdk+SZSU7s7id397u7+2uTe7v7a6PfnprkxCRPT3L14s+jWj9XVbecR68AAAAAAAAAAMDwzevGpl9Nst/oeyW5NMlp3f387v7mtEW6+9rufmEWbnC6bOyn/UZnAAAAAAAAAAAAO8A+B5uqqpL8QPbcrtRJHtPd/7DWmt39gSQ/O1avkvyXfe0VAAAAAAAAAADYGuZxY9Mdktxg9L2TfKC7/3xfi3b3XyR5fxZCTUlyg6o6dV/rAgAAAAAAAAAAwzePYNPNR5+LAaQ/m0PNRW+YGJ88x9oAAAAAAAAAAMBAzSPYdMOJ8afnUHPRp0afPfo8bo61AQAAAAAAAACAgZpHsOmwifElc6i56NJVzgIAAAAAAAAAALaheQSbvjoxnrzBaV/caPS5+Jq7ybMAAAAAAAAAAIBtaB7BpgtGn4uvi7vrHGouusvE+MI51gYAAAAAAAAAAAZqHsGmT459ryQ/VlX772vRUY0fy57AVJJ8Yl/rAgAAAAAAAAAAw7fPwabu/nySz4xNnZTkjH2tm+QZSU4eG39mdBYAAAAAAAAAALDNzePGpiT5X1m4ralHn79aVU9da7GqelKSZ47V6yRvnEOfAAAAAAAAAADAFjCvYNNvJvna6PtiGOkFVfWeqrr9tEWq6nZV9a4kvz7x09eSvHgunQIAAAAAAAAAAIO3ex5FuvvSqnpakldlIdi0GG66d5KPVNU5Sd6V5GNJvpTkstGaI5Mcn+T2Se6b5DtHJcdvf+okT+nuy+bRKwAAAAAAAAAAMHxzCTYlSXefWVW3SPKU7B1uShYCS6esUqLGvvfY9xd29x/Nq08AAAAAAAAAAGD45vUquiRJdz8tybOSXLc4lb1DTis9k2uvTXJ6dz9jnj0CAAAAAAAAAADDN9dgU5J09/OS3D3JWdkTWkr2Di4t9WRs/QeT3LW7XzTv/gAAAAAAAAAAgOGb26voxnX3WUm+p6rumORnktwzya2y9+vm9tqS5F+TvC/Jmd39T+vRFwAAAAAAAAAAsDWsS7BpUXd/JMlHkqSqjkpyiyRHj55K8rUkFyf5bHdfsp69AAAAAAAAAAAAW8e6BpvGjYJLH92o8wAAAAAAAAAAgK1r12Y3AAAAAAAAAAAAMEmwCQAAAAAAAAAAGBzBJgAAAAAAAAAAYHAEmwAAAAAAAAAAgMERbAIAAAAAAAAAAAZn92oLquqeG9HINLr7fZvdAwAAAAAAAAAAsP5WDTYleW+SXuc+ptGZrl8AAAAAAAAAAGCLmyUoVOvWBQAAAAAAAAAAwJhZgk2beWuTUBUAAAAAAAAAAOwg0wabNjNYNITX4AEAAAAAAAAAABtommDTD657F3t7QJLHZLbbpAAAAIBt6Km/+h/5+tev3+w2BuPww3fl11/4bZvdBgAAAABsiFXDQ9391o1opKrulORFSe61OBW3NQEAAMCOJtS0N38PAAAAAHaSXZvdQFXduqr+Isk/ZiHUtPjau8VQUyX5fJJHbUJ7AAAAAAAAAADAJti0171V1fFJnpOFwNJ+WTrQdEGS5yV5ZXd/c8ObBAAAAAAAAAAANsWGB5uq6ugkpyf5+SQHZulA09eTvDjJS7v7io3uEQAAAAAAAAAA2FwbFmyqqoOTPCHJk5MckaUDTdck+YMkz+/ur25UbwAAAAAAAAAAwLCse7CpqvZL8tgkz0xyoywdaLo+yZ8kOaO7z1vvngAAAAAAAAAAgGFb12BTVT0yyXOT3DxLB5qS5K+SnN7dn1rPXgAAAAAAAAAAgK1jXYJNVXX/JC9IctssH2h6f5Kndfc/rkcPAAAAAAAAAADA1jXXYFNV3TnJi5Lcc3EqewJNi+NPZuGGprfN82wAAAAAAAAAAGD7mEuwqapunYUbmh68OJWFQNP4LU2fT/KsJK/v7v6WIgAAAAAAAAAAACP7FGyqqhOSPCfJo5LsytKvnbsgya8leWV3X7sv5wEAAAAAAAAAADvDmoJNVXVMktOT/LckB2bpQNNlSV6c5KXdfeU+9gkAAAAAAAAAAOwgMwWbquqQJE9I8qQkR2TpQNM1SX4/yQu6+6tz6hMAAAAAAAAAANhBpgo2VdV+SR6X5JlJbpilA03XJ/njJGd09xfn3CcAAAAAAAAAALCDrBpsqqpHJvm1JCdl6UBTkrw5yend/em5dwgAAAAAAAAAAOw409zY9LosBJkq3xpoel+Sp3X3h9ahNwAAAAAAAAAAYIea6lV0I+Ohpm8kOTPJ25IcU1U/MO/Glmyg+20bcQ4AAAAAAAAAALC5Zgk21dj3/ZM8fvRslM5s/QIAAAAAAAAAAFvUWoNCtfoSAAAAAAAAAACAtVnLq+g2gyAVAAAAAAAAAADsINMGmwSLAAAAAACAdffmt7whV19z9Wa3MRgHHXhQHvzAH9nsNgAAYFNME2z63nXvAgAAAAAAIBFqmuDvAQDATrZqsKm7/34jGgEAAAAAAAAAAFg07avoAAAAAAAAAAAYuMuff7f05RdtdhuDUocdm8Oe/oHNboM12LXZDQAAAAAAAAAAMB9CTd/K32TrEmwCAAAAAAAAAAAGR7AJAAAAAAAAAAAYHMEmAAAAAAAAAABgcASbAAAAAAAAAACAwRFsAgAAAAAAAAAABkewCQAAAAAAAAAAGBzBJgAAAAAAAAAAYHAEmwAAAAAAAAAAgMERbAIAAAAAAAAAAAZHsAkAAAAAAAAAABgcwSYAAAAAAAAAAGBwBJsAAAAAAAAAAIDBEWwCAAAAAAAAAAAGR7AJAAAAAAAAAAAYHMEmAAAAAAAAAABgcASbAAAAAAAAAACAwRFsAgAAAAAAAAAABkewCQAAAAAAAAAAGBzBJgAAAAAAAAAAYHAEmwAAAAAAAAAAgMERbAIAAAAAAAAAAAZHsAkAAAAAAAAAABgcwSYAAAAAAAAAAGBwBJsAAAAAAAAAAIDBEWwCAAAAAAAAAAAGZ/dmNwAAAAAAAABbyT986H75xje/ttltDMYB+x+Tu9/lHZvdBgCwDbmxCQAAAAAAAGYg1LQ3fw8AYL0INgEAAAAAAAAAAIMj2AQAAAAAAAAAAAyOYBMAAAAAAAAAADA4gk0AAAAAAAAAAMDgCDYBAAAAAAAAAACDI9gEAAAAAAAAAAAMjmATAAAAAAAAAAAwOIJNAAAAAAAAAADA4Ag2AQAAAAAAAAAAgyPYBAAAAAAAAAAADI5gEwAAAAAAAAAAMDiCTQAAAAAAAAAAwOAINgEAAAAAAAAAAIOze7MbGIqqOjTJKUluneTYJAcluTTJl5N8pLvPm+NZ35HktklOSLJfki8l+XR3f3JeZwAAAAAAAAAAwFa2o4NNVXWbJA9LclqSO2YhZLTc2s8k+d0kZ3b3lWs874eTPCXJnZf5/Zwkv9XdZ66lPgAAAAAAAAAAbBc79lV0VfWPST6Z5FlJ7pIVQk0j35Hk5Uk+XlV3mPGsA6rqzCR/kWVCTSOnJPnDqnpzVR0xyxkAAAAAAAAAALCd7OQbm75jibnrkvxzkvOz8Bq6Y5PcKclRY2tumeTvquo+3f3RKc96RZJHT8ydn+TsJNcmuU2Sm4/99qAkb6iqB3b3dVOeAQAAAAAAAAAA28aOvbFpzLVJ3pzkwUmO7u7bdfcDu/vHuvt+SY5L8jNZCDotOjzJm6vqsNWKV9Xjsneo6RtJHpPkpqNzHpLkFkkeOnHG/ZOcsQ//LgAAAAAAAAAA2LJ2crDpm0leleRm3f2Q7v6r7v765KLuvra7X53krkkuGfvp25M8caUDquqQJM+ZmP6R7j5z/CamXvCmJKdlIWi16ElVdeOZ/lUAAAAAAAAAALAN7ORg0527+3Hdff40i7v7U0mePDH9o6tse3ySG42N39jdf7nCGWclednY1MFJnjpNfwAAAAAAAAAAsJ3s2GBTd5+3hm2vTXLl2PiWVXWj5RbnW4NPL53ijJcnuX5s/Miqqin7AwAAAAAAAACAbWHHBpvWoruvTnLuxPS3L7W2qo5Pcruxqc9294enOOP8JO8dm7pRkjvP1ikAAAAAAAAAAGxtgk2zu3ZivP8y674/yfhNS++f4YzJtfedYS8AAAAAAAAAAGx5gk0zGL0S7qSJ6a8ss/yUifFZMxz1oVVqAQAAAAAAAADAtibYNJt7JLnB2PiCJOcts/ZWE+N/m+Gcz69SCwAAAAAAAAAAtjXBptn84sT4rd3dy6w9eWL8xRnOmVx7ixn2AgAAAAAAAADAlifYNKWq+r4kDxub6iS/vcKWIyfGF057VndfmeSqsanDqsr/FQAAAAAAAAAAO8buzW5gK6iqGyR5zcT0H3X32StsO2xifPWMx16V5OCJepfNWANgaqec8upceOFVqy/cIY477uCcc85Pb3YbAAAAAAAAADuWW4BWUVX7JfmzJCeMTX8pyRNX2XroxHjWYNPk+sl6AHMl1LQ3fw8AAAAAAACAzSXYtLrfSfL9Y+NvJHlEd18yY53ex/W13MKqemxVfbSqPnrhhVO/8Q4AAAAAAAAAAAZLsGkFVfX0JI8fm7o+yaO6+wNTbL9iYnzwkquWN7n+8uUWdveruvvU7j71uOOOm/EYAAAAAAAAAAAYHsGmZVTVY5I8b2L6F7r7DVOWmAw2HTRjC5Prlw02AQAAAAAAAADAdiPYtISq+q9JXjEx/fTu/oMZylw6MT52hvMPSXLI2NTl3X39DGcDAAAAAAAAAMCWJtg0oarul+S12ftv85LufsGMpT43Mb7JDHsn107WAgAAAAAAAACAbU2waUxV3S3Jm5IcMDb9P7r7SWso968T45vPsPekVWoBAAAAAAAAAMC2Jtg0UlW3S/LW7P0KuDcmeewaS54zMb7zDHsn135qjT0AAAAAAAAAAMCWJNiUpKpuleQdSY4cm/6bJD/e3devsey7J8b3mGHv5Np3rrEHAAAAAAAAAADYknZ8sKmqbpLkXUmOG5t+X5KHdvc311q3u89P8rGxqVtU1aq3NlXV8UnuPTb1lSQfXmsfAAAAAAAAAACwFe3oYFNVHZeFUNNNxqY/muQHu/uqORzx+onxf59izy8n2W9s/Kfd3XPoBQAAAAAAAAAAtowdG2yqqiOSvD3Jrcamz0ly/+6+bE7H/EEWblxa9PCqevAKPd0xyRPGpq5K8htz6gUAAAAAAAAAALaM3ZvdwGaoqgOSvDnJ7cemL0rymCSHV9XhM5S7qLsvX+qH7r6yqs5I8oqx6TdU1c8neU13Xzfqp5I8JMkfZe//k5d093/M0AsAAAAAAAAAAGwLOzLYlOTbk9x7Yu7YJB9cQ61HJ3nNcj929yur6i5Jfmo0dWCSM5M8u6o+nuS6JLdJcvLE1rcnefYa+gEAAAAAAAAAgC1vpwabNtrjknQWQlCLThg9S/nrJD+xeKMTAAAAAAAAAADsNLs2u4GdoLu/0d0/neShST6ywtJPJXlMdz+ouy/dmO4AAAAAAAAAAGB4duSNTd39hSS1Cee+KcmbquqWSW6bhRub9ktyfpJPdfcnNronAAAAAAAAAAAYoh0ZbNps3X1uknM3uw8AAAAAAAAAABgqr6IDAAAAAAAAAAAGR7AJAAAAAAAAAAAYHMEmAAAAAAAAAABgcASbAAAAAAAAAACAwRFsAgAAAAAAAAAABkewCQAAAAAAAAAAGBzBJgAAAAAAAAAAYHAEmwAAAAAAAAAAgMERbAIAAAAAAAAAAAZHsAkAAAAAAAAAABgcwSYAAAAAAAAAAGBwBJsAAAAAAAAAAIDBEWwCAAAAAAAAAAAGR7AJ4P+xd/8hv951Hcdfn3FcZ25jE3cIWVsrg6lDG3TUNOeGNXH0YzljwdI/jFiDfmAQqIktywkVlUihDIn+cNU/DZFSyyCWkWudgbgUJXW2uai2yOXOdsTy3R/3vfbdxbl3ny/3dd33+77vxwPGzuc61+f6fvb++7nrAg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zpG9PsBhNMa4JMnxJBcneXaSh5L8c5J/rKray7MBAAAAAAAAAEAHwqYkY4yzkrwwyUuTvGzz3y9JcvbKbW+uqj/a4e9cneRXk1yT078t6/4xxgeS/E5V/e9OfgsAAAAAAAAAAPazQx02jTF+IsnPJ/m+JOct/FvvTvL2PPPn/74ryW8muX6McWNVPbTkmQAAAAAAAAAAoKtDHTYleVWSq5f+kTHGrUneMbn8SJKn4FKcAAAgAElEQVR7k5xM8oIkL1r5u1cm+fMxxquq6uTS5wMAAAAAAAAAgG6e6e1Bh9mjSWZ5W9IY43VJbl25VNmInC6pqtdV1Ruq6opsfJ5u9TevTPL+Oc4AAAAAAAAAAAD7jbApeSLJp5K8L8mbsvH2pOck+eBOHzzGGNn4tNxYufxLVfWeqjq1em9V3ZXkqmxEVU964xjjyp2eAwAAAAAAAAAA9pvD/im625L8clX9z/QvNpqkHbshyUtW1ndnI6A6raq6f4zxK0n+4MljZONtT6+f4zAAAAAAAAAAALBfHOo3NlXVw6eLmmZ002T93qqqbfb8YZKvrax/eIxxwbzHAgAAAAAAAACA3g512LSkMcbZSV67culkkg9vt2/zE3V3rlx6VpLr5j0dAAAAAAAAAAD0JmxaziuSnLeyvqeqvnGGez85WV87z5EAAAAAAAAAAGB/EDYt54rJ+p419t69zbMAAAAAAAAAAOBAEzYt5/LJ+str7P3KNs8CAAAAAAAAAIADTdi0nOdP1g+e6caqOpXkkZVLF44xnjvLqQAAAAAAAAAAYB8QNi3ngsn64TX3T++fPg8AAAAAAAAAAA4sYdNyzpusT625/4ltngcAAAAAAAAAAAeWsGk5507W64ZN0/unz/t/Y4ybxxgnxhgnHn543RdDAQAAAAAAAABAP8Km3VM7vH9seWPV7VV1vKqOHzt2bP2TAQAAAAAAAABAM8Km5ZycrM9Zc//0/sd2cBYAAAAAAAAAANhXhE3LmYZNR9fcP71f2AQAAAAAAAAAwKEhbFrOo5P1RWvun35Tbvo8AAAAAAAAAAA4sIRNy/nSZH3JmW4cYxzN08OmR6vqP2c5FQAAAAAAAAAA7APCpuV8frL+7jX2XrbNswAAAAAAAAAA4EATNi3ns5P1y9fYO733czs8CwAAAAAAAAAA7CvCpuXcneSxlfXLxhjfdoZ7r5qs/2qeIwEAAAAAAAAAwP4gbFpIVX0jTw+Szk3y49vtG2McTfKGlUvfTPKxeU8HAAAAAAAAAAC9CZuW9ceT9VvGGGObPT+d5MKV9V9U1aPzHgsAAAAAAAAAAHoTNi3rziSfWVl/f5Jf3OrmMcZlSd6zcqmSvGuJgwEAAAAAAAAAQGdH9voAe20zJjqdCyfri7a491RV/dvpHlBVNcZ4a5KPJnnyTU2/N8Y4N8nvVtWplXO8OskdSS5YecQdVfXp7f4bAAAAAAAAAADgoDn0YVOS+8/wvt/e/GfqriTXbLWpqj4+xnhXkl/bvDSS3JaNz9KdSPJ4khckuWKy9dNJbjnDswEAAAAAAAAAwIEibNodv57k7CRvy1Of/zuW5Lot7v/7JDdW1cldOBsAAAAAAAAAALRz1va3sFO14R1JXpPkb5LUFrd+JRvx06ur6qFdOh4AAAAAAAAAALRz6N/YVFVjF3/rriSvGWNcmuR4kouTnJPkX5N8Mck/VNVW0RMAAAAAAAAAABwahz5s2gtV9UCSB/b6HAAAAAAAAAAA0JVP0Q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7s9QEOozHGkSSvTHJZkucl+e8kX03yqap6ZA+PBgAAAAAAAAAALQibdtEY49lJ3pnkzUm+/TS3fHOM8dEk76yq+3b1cAAAAAAAAAAA0IhP0e2SMcYVSe5N8racPmpKkmcluT7JPWOMW3brbAAAAAAAAAAA0I03Nu2CMcbzkvxlkosnf3Vvki8neW6SlyY5f/P60STvH2N8varu2LWDAgAAAAAAAABAE97YtLAxxkjyZ3l61HRfku+tquNVdWNV/WCSS5P8/mT7Bzff9AQAAAAAAAAAAIeKsGl5NyR5xcr6/iRXV9VnVm+qqq9V1S8ked/K5aNJfmP5IwIAAAAAAAAAQC/CpuXdOln/XFX91zPc//Yk/7Kyfv0Y48r5jwUAAAAAAAAAAH0JmxY0xnhxkhevXPp8VX3smfZU1eNJPjC5fNPcZwMAAAAAAAAAgM6ETcv60cn6Q2e4747J+sdmOAsAAAAAAAAAAOwbwqZlXTtZf/JMNlXVg3n65+guH2NcOtupAAAAAAAAAACgOWHTsq5Y+fO3kpxYY+/dk/WLdn4cAAAAAAAAAADYH4RNCxljPCfJsZVL/15Vj6/xiPsn68t3fioAAAAAAAAAANgfhE3Lef5k/eCa+786WX/PDs4CAAAAAAAAAAD7irBpORdM1g+vuX96//R5AAAAAAAAAABwYAmblnPeZH1qzf1PbPM8AAAAAAAAAAA4sIRNyzl3sl43bJreP30eAAAAAAAAAAAcWKOq9voMB9IY46Ykd6xc+lBVvWmN/T+U5BMrlz5RVa/d4t6bk9y8ubw8yRfWPC6Hx0VJHtnrQxwwZjo/M52fmS7DXOdnpvMz0/mZ6TLMdX5mOj8znZ+ZLsNc52em8zPT+ZnpMsx1fmY6PzOdn5kuw1znZ6bzM9NlmCtb+c6qOrbdTUd24ySH1MnJ+pw190/vf2yrG6vq9iS3r/l8DqExxomqOr7X5zhIzHR+Zjo/M12Guc7PTOdnpvMz02WY6/zMdH5mOj8zXYa5zs9M52em8zPTZZjr/Mx0fmY6PzNdhrnOz0znZ6bLMFd2yqfoljMNm46uuX96/5ZhEwAAAAAAAAAAHDTCpuU8OllftOb+6eu2ps8DAAAAAAAAAIADS9i0nC9O1pesuX96/5d2cBZ4kk8Wzs9M52em8zPTZZjr/Mx0fmY6PzNdhrnOz0znZ6bzM9NlmOv8zHR+Zjo/M12Guc7PTOdnpvMz02WY6/zMdH5mugxzZUdGVe31GQ6sMcZ/5Kk3L30ryflV9fgZ7v3TJD+5cum6qvr4zEcEAAAAAAAAAICWvLFpWZ9d+fNZSY6vsfflk/Xndn4cAAAAAAAAAADYH47s9QEOuL9Ocs3K+qokf7vdpjHGdyS5bOXSF6rqgVlPBgAAAIfIGGP1tecnqmqW16CPMW7OU/8jU1XVz87x3P1ijPGRleXfVdVvzfTctyb5gc1lVdX1czwXAAAAgP1F2LSsjyR598r6p5Lcdgb73nia5wBAxhjnV9XXF/6Nt1TVe5f8DQCAPfAzSWrzzxcmmSVsSnJtkhtW1ocqbEryI3lqrqdmfO7xzWdn5fkAAAAAHDI+RbegqrovyT+tXHrhGOO6Z9ozxjgnyS2Ty38y99kA2LfuHOP/2DvvcGum649/vl4tiJfovRNRokUXnWjROwlChCCNKBFCdBEiEYQQiRLtVaJEjegtIgQJIoLo9YcoL9bvj7XnnTlzT7vnzL3nnJn9eZ7znDNz9+zZZ985M3uvvdZ3acxIVS5pN+CEkao/EolEIpFIpKQovCKRSCQSiUQikUgk0gJJYyTNKGmKXrclEolEIv1PVGwaeX4EXJLZ/oWkZczsjQbljwbmymxfbmZ/HanGRcqJpLmAFYAFgWmBz+ARrm+E1+PAnTHFYSQykKwJnAnsXHTFkrYFTi263kgkEolEIpFIJBIpE5LmBmYE3gGeNrP/9bRBA46kSYGlSPv0CTN7tretikQikUgkMhJI2h7YA1gWGBP2vQhcBBxnZi/0sHmRSCQS6VOiY9PIMw64C3cyAZgX+LOk7YOiEwCSxuJp6/bKHPs+cPBoNTQy2EiaAR8M7grM1uYxzwJnAKeb2asj2LxIJFIsX5H0jJkdWlSFkjYBfoOrOcZUH5FIJBKJRCKRSCSSQdJkwL647WWWzJ/GS7oWONTMHupJ4wYUSdMAP8YDdz6V+9u9wIFmdksPmhaJRCKRSKQJkuYBTs/setrMvt7imEnxDDWbJLsyf54F2AfYUdK2ZnZDke2NRCKRyOATHZtGGDMzSVsA9wGzht2LAX+T9BfgKWA63DP507nDdzWzR0atsZGBRdIBwKHApAwv/cGcwOHADyQdambHj0T7IpFI4Qg4WNK/zew3XVcmrQP8njguGIKkz+CRw3MAY4Gp6CKVr5kdXlDT+hpJy45Q1Qb8D3gLeNPM3hmh8/Qlks4aoapr+hV4ErjPzP47QueLRCKRsjFZ5vMHPWtF+Zg88/n9nrWiz5A0EbAKHkC3NDADrtQ8FZ2lQzQzm6+4FvY/khYBLsvs+ruZbdbimKmBPwLLMbSfJwU2BtaTtLuZnVNkewcBScsAN2d23Wdma7Y4ZqZwzGepf+0uB9wo6QAz+0lhjY1EIpFIJFIEWwFrkQbI7t/GMT8BNs1s54NrhWcfuUzSqmb2l65bOeAE2/TyFGefNjPboKDmVYYw1v0GsDIZhVFcZew3ZlZpO4CkiYENgS9S7LU6WetikSoRFzBHATN7XtK6eEq6hcJuAcuEV573ge+a2Xmj1MTIgBKUvi7HHxaJEWi4SivCDcbHhOt0UzN7u7hWDjaSPj3S/SHp22Z20kieI1I6DP/tni7pOTO7sdOKJK2CG/UnJb1//F/3TRxcwr11VzxqeOGCq6+EYxNwN6Og/CXpFdx5/G7gXDP7z0ifs8fsxCgqqkl6HldyOyOmr41EIpGmZJVb4lyqOGYnHfdWvl9DhPu3caXvvEpzJw5NCVVUa90KmD98NnyRrRW/wheVkmPyCJ9TnSHpBTO7vutWDhZb4gsX4P1zdhvHnEM632p0HU4EHBsUiy/qromRSCQSiUQKZP3wLuAT/LneEEmLAt+k9pmfH8Mmf5sCOEvSEmZWxbFq4kizP7ARMElR1VLNsT8AkmakNkvSK2b24zaOOwbYL9kM79Pgc7LVgH0kbVVFoRJJwhVt9wWmz/6pgOore61GGtOx4kBkeJjZ33EvxWOBlxsUGw/8AVjWzE4drbZFBpNg1LwcWJV0QJLc6JV5fYBfcy+Hz9m/kTlOwOq4N3xRA6UyME7SmJGqXNJuwAkjVX+klFxC+pufBLgkTAyHjaQvAFfhkv/JfeBdfMJUSSRtDDwGHAd8jtp7ZrevqlFk3zV6zYgbUg4HnpR0paTEibzMjEbfCp+gHwT8S9IRI/k8jEQikUFF0rS4KnMyF3uhh80pDZJmAbJj3Od61ZZ+QNICwD3A0bjDV3Z8mZ/bD+dVVdbNfP4YV69tiKSVcGeoRnaXrE1mYuC0kLauSqxN2jcfAuOaFQ6BdevQvE8hnaf+TNJU+XoikUgkEomMPsE+tDTpc/wvZvZKi8P2p3b8Oh44EVd52Ry4OPN38LnA9gU2e2CQdCRwJ7AZaZaWKtuYi2ILPEjkm+E1efPiIGk/4PsMHfNnx68LA9dLmrvwFvcxITj8duAYXEW43rpzp69IpC5RsWkUMbP/AQdIOhhYCZgHmBlXxngOuKuNh38kknAi7tSU93B/CTgXuA54wMxezx6USau0NrAjfg3mnZtOwPMZR2BN4ExcuaVQJG0LRCfGyHDZEU9tuiL+u50auEbS8mb2fLuVSFoMT6XwadLf//vAZmZ2e+GtHgAk7YCr0ySO30UOoqs46RzNSYiAMcAGwBqS9jGzkUrb1k+06uPsZLJVmUblkr49EFhd0tphTDsQSPo4t8vMrO4cqE7ZkaDh+cuIpJtbl+qIuukT8bHveyN0zkhkCJJmA36JG5vBr82He9eiciBpKeAk/PkDFe9XSbMCt+IO3dkoa+W2k31ZGj3bK0twOFqCtG/uNLNWirX7ZT4Lf/YcCtyEp6LcBvgu6TxiLmAXKjLflzQF7uAJ3q+3tjFe/G5u+wXgO9T26ZGkqT5nBHYnBoZFRpiYjr47JM05QlVPGP+b2UcjdI5IBCBJ+zs13f/+y6x8vSCuqpSMp25rVjiMFTYltUEbsJ2ZZR2hL5P0T1xRJ6n3q/haV2WQdAKu0lrPppcPbIgMjySYO7kGz2hWWNIcwI9pPd8SruL8a3w9sfQE58ar8PTo0LyPIpHCUEVV/CKRgUbSZ3HDbjKwThwSjgSOM7PxbdYzMW6gO5jUO1nAR8CiZvZ4ke0eRCR9gj+UjzCzQwusdxPgQlxxx8wsqmBE2iYY2u4G5kt2AQ8Bq7STOlHSgqSLI8ngezywpZldOSKN7nPCffUh3Om73kD8E9wR+e3wuSPMbJ5Ojx0kwr0zz3AnOMMpn13gS7a/amalMn5IuoX0u06MTx7rGTVeBF7Fr9lJcYPcnKTP+mzfPgv8Gx9TjMVlg2fN/D3btwb8wcw26f7bjA51rsWGz9wG123RVOqZnxlHjRYf4sqGp5nZHaN43kifIKlV6qe1SK/Jl+nMWUa42uWsuPNCdr8BXzOz33RQb98i6aEWRRalNqXxs52cBu/XWaiNnM0ufFzYQb0Dj6Q78RRo2WfyK3iQwrO4umLyt8fw+2DyTF8aWIi0H5Nx/xmhDgDM7LCR/h79Qgjw+Btpnx1rZgc1KT8NPraaBO+/T4DV8sEgkvYATsnUe4+ZrVhw8/sSSUsCfyH97kea2SFNys8I/BcffyY2qGXM7KFcuW2A80mv3QfNbKniv0Gk6oxkOvoqjf1h1Mb/75EGNtwNXNyGg+rAIumpEaq6UbDI3Wb2rxE6Z18iaSY8kPSLuGPjLM2PaItSBzVJWh93agC/lnY1s4ZpaMNayDjS+8PtZrZqnXIT49fiHPiz/2Ng6qoEMElaE7iB+jbR9/Gx/kt0b5/ettNjBxlJb+A2UgGPmdkiLcqfjCs8JWNRgGtJHfE3x+8ZWYe9jczsmhH5An1EnbkPeB98CNyCz7eKuFZ/3XkrI2UkOjZFIgOIpHPwwXbywHwLf2B2pLISZNWvIn2oG/BbMytcpWjQyCxyFrZIIWkd4EpSw2ilFjnrESaQK1FcVJyZWam94yXNB9wFTEf6u70RWN/MGqqOSJoLj6KZnfQe8jHwFTO7YKTb3a9IugzYmNoFozfxKOvLgIfN7IMeNW/gyKWD2xOX901UBT7GJ4C3485keQec+YAl8SiaOUj/J0/iaoLPkC7WLYVHwqwSymT/fx/g6X1Lp/AgaV5consJ0j69Ao9iu93MXq1zzBjcSL8pHvE2L95fHwKHmNnxmbIz4ov/38Sdp/LOTbsNiiJWzrDe9Jk7Ckb4yj3z6/RpIyfF4SqK5J0Z6/3tAmDPsi5ySGq4YNwl9RY4Hm42tugn2vgdt1KpG9bpcnUJeAOY08ze7bLuviLTr6MdeZmc83lgviqOxSRtiM8ds8byk4EDkv7IXfeXmtlWuTpmw8dj++CR9YnS8yZmds9ofI9+IqSevixsGj4POq9J+W2B80j7+Foz27BB2UeAz5L+r6ZpJ/Bk0JG0Ge5QB204Ikr6Cq6Um/TpODPbskHZ+/G5QdKn05vZGwU1vS8YQYWbjim5ykgN4Z5wKjATxT/nKjX2h1ELFklI7iHv4U6Qh5jZi6N4/lFhFMZh9cbEd+GqpBdYiRcQJX0a+AmwE2l2m6L6udS/f0lfB04LmwasZWZ/alL+JNIMIU0doSQdS6qWacAKZnZvIQ3vcyTdBSxH7W/+flw16NqoWNc5YS3lCdJ73i/NbO8m5SfGgxumJR2H7mdmP82UmQg4B0+ZmNR7uZltXvw36C8kPY3b7SG1Tf8UONrM3uxVuyLlJzo2RSIDhiTh0cWfIX2gbm1mlzQ9sHW9SR7jZND0qpnN2GVzB57c5HE8sIGZ3dhFfavgkbWfytT7lplNW0BzBw5JK+LpjdYlTTXRdbWUfPKYIGkF0giB5H5wjpnt0qD8LLhTU+LQkByzu5mdOSqN7kMkTQW8hhsxkj65B9g4pojtnDC5+y2QRAEZcDpwuJm91MbxwlPLnQAsEI5/Df+/3JUruzjwK2BZaq/t0k0mg9PYrbhjl4AHgV3M7MFh1DEJbiQ6jNSB9BQzG5KGNhirTiJNAyLgKWBBMxtNo3VHRMWm3lKv/xsVrbOv07JZ5bZ/ASuV8V4+ympYH+BKHL/BFzf6Nh3lKDs25ev9BNim23lZP9Ljfv0AD+LpeA42yEi6CU8XD963Z5vZrrkyTR2bMuXmAy7CnUQA3gVWNbMHCm94H5OJLgbvtzXN7JYm5U8Dvp4p39BpR9JhwA8zZVftNABtkJC0J/CLsGnAGmb25yblz8IXkZPym5nZFQ3KHgQckSnbdOF0EOmBwmUrSq0ykmUU0tFXauwPo34958cfr+FBqX8YpfOPCqPYp/XSK90O7GBmnahx9jUhxdSfcQXWoseypf/9S/ou7hQG3mfLmdn9Tco/AHyedN40q5m93KDsFviYNal7JzP7XVFt71ckzbh6zuEAACAASURBVIwHdGTtmr/G7fb9NE4YSCStDVxH+hvf08xOb7O8gL+b2eJ1yk0JPE26Xvs+rjJWWic0SZ8D/k7ttbqLmZ3T04ZFKkElJimRSMlYGldosfC6owjjuZldKuk2UtWL6SQt02xAWhEuAbbA+3oS4BJJK5vZ34dbkaQv4MpYWaemd0lz+1aKkC/6WzBBxSVLHKy3gZndFQxxyWRPwFcl/SefTkLS9LiiU96p6btVdmoKrEJICxm2X8OVr2J0QXf8EtgufH4P2NzM/tjuwWHSfpWkG4BLgfVxZ56rJS1nZk9kyj4kaWX8t7AJ6TW+saT5zezJQr5Rj5H0KeAPwAykDnjrDFcJwDxl7VGSnsRVbQR8U9Lf8hK/ZvYrSe/galDJb2QeXCnrhm6+zygxHPXJyitVjgC/Jb1upsaV8fLpE9/BDSL11NvmzZTLqrfdQW36xMVxpcdsOQHzA5dLWt3MPizyi/URo6GgMzmwYnj9RNJ+fT52aLdPiuy7B/HozZsKrLPfGO1+NdyQfJCZ/bWgOgcKSZPhqrbJuOYdYN9O6zOzf4X0FrcBnwOmxOe3i/azw+IIMGVuu5Wy3yqk/4NP8EClRuSdxObHF4XLTr5P32pRfmXSPv0In6c24m+57XmAUjk2BUZbEa/yyNPRn4WPKes5yReSjr6iNAtEKDItfb7c9MA4SRuXMA1QO3bTbtVx8/0p/Bn4F0krWInS0wXbyg3A3GFXu9dcJOVTue2GyqqSpgAWy+z6ZyOnpkDiSJf8X6oSEL5SbvufwB7Rqakw5grvyZpIq3taElySlK9rAzGzdyVdBOwRdk0GLMLQMWyZWDLz2YAbo1NTZLSIjk2RyOAxb3hPHqi/L7DuC0kdm8AXlKru2LQjMCu+kGP4Qts1kpY3s+fbrUTSYrgB9NOkBrz38cjEKhg6a5B0CvANhi5WQn1Hp0gDzGycpP1wVZvk2jpE0tPJgFLSWOB6PA1V1qnpEDP7WW9a3lfMkflswK+iU1N3hKiWbGT714fj1JTFzD6QtCm+UPQ5YBrcAL1KrtxHwdHv79ROVtfFHSHKwPfwBTLwZ8j23aQ3MbOLwgLnbnhfHSfpQjN7J1fufElbU+uIuxoD4Ng0nIl1nIQXj5ntBCBpOVwZNHnGv4OrrJ3bTG0spAbYBL9Gk0XQ+fBrbx8L6dGCQtxywN7A1snpw7mWB/bCJbHLSPa53i3N6knGZmOB00Nq5W2t/1LUnU/zvshKxD9DZw4Hn5Cm63scuMfMHumgnkHihBZ//x5pvz6OB3MMl3y/3ldGtbVh8gXc2TMJarqi2zGqmb0p6atAks5jLuDbwFHd1DtgTJbbbpbGexo8tVzCw2bWzGknsREkv4exw2/eQDJpuwVDwM38pH30oDVP35kovZa9T/tl0bJKtpij8bWRrMNNTEffPatnPm9GbVp68HT0rdLSr01qPzV8Pn8gnvI3m5Z+DWDBTDlwNfgLJC1VIkecbODinHhq+WywyMe4A0SjPl0CD5KGtJ+eIA1yyvbpQtTOCRKHsatCgFlZ0nzvS3rtJAj4L3AF7pDwEtGxsRnv57anqlvKWR7/bU4I1G9R93vDqLtMzBTek9/gWX043x5kPp3bbnU/WzW33UwN8A5SxyZw+3WZHZtmCO/JtXpBD9sSqRjRsSkSGTzy6eEeK7DuR8N7MqifoVHBqhAW1L8M3I1PBg2YHXduWqWdBWVJC+ILcNOSLj6Nx1NV9P2icNFI+hI+0MsaHpIJ+du4U0KcPA4DMztR0jz4wm1yjf1K0nPAXcC1uCEju/h5rJkd2aMm9xuJgSfpm1t72JaycHB4N+BeMzuvm8rMbHxw4EuiLlcMCix/ypX7n6TjcLWo5P6yKmm6kYElpObbk/R7XWxmTxVQ9dG404jhTmM7AKfVKXcC7tiUnD8fSRaJ1CWknb0BV/0R7mi7SzsO4mGc9Tvgd5K2w52hPoU7R88saQtzPsGfd3dJOgd3bpmG9Lm3r6RTSrY49Qy1hvg5GKqGRSjzLrULHJPm/p7wOj7+StSwPp2pK2/03xy/t36jmy9RNGa2Q7O/S9o+s3mfme04wk0qBWa2X7O/S/peZvPhVuUjbTN3eE/GqO044rV0MDGzByRdA2wYdu1OtRyb8upU+UWOLCuS9n87/4P8cyavZFRW8o5JUzcpmx1DttOnecXFKdpt1IBRJYeinhPS0a9PrY3kbmI6+q5J0lBK+iluowLv48uAQ9tRwA9qOtvjaShnxJ0hTwA2yNsAgrP9ydQ6qUwFHII7AA08iSK7pE1wZ/LEUexZ4Hg8VfRrzeoICtffALYNu+YHlsFt0+9kys2K/9++jTsCJ7+RBXFnoEMK+2I9IthW9qbWJv0/4DvAmVEdp23yTiFz4HPyeqwW3tsd0+bHT+OH1bLBZZrc9n09aUV5yY8h8w50E5A0Ce7smdwDnzGzfzep++nwntw/PtNhGweFvGLbP3vSikgliY5NkcjgkfdQL1JVJB95WBVv+KaY2euS1sMH54kDxGK4bP/6zTznJc2Fy6rPSDoQ+hjPDX3lyLa8bzk88zkx3t0R9t8UFicjw+dbeMR14ngwCZ6+6xE8MiZrsDvFzA7qUTv7kfwCRDM55EgLJM1CqqwCrgZYBNfjaQKTyeFW1E9DcTGpI5NwpbIysCQwM2m/FiKtb2ZPS/oHrkZguIG/nmPTnbix71N4v85WxPkj5UbSZ4BxpGl4rwY2NbOPhltXUA57Fh9XTYIrOR2AO+dly10naStcKXOisHsmXL2tNGMvM5sbJvTx2fgYIHnWP4Cnj7ydOmoDkmbD7ymb4CmXpya9t3zfzC4O5SYJ5dbEHR/mJF3cF7CbpOvM7LIR+6KRQSIuyhdPPu1GI4NxdgFu8jbrvpLUsWl2SQubWZFBU/1M3u4xF40X2PIpKFotxOWdpMqaBjVP3i41D42DRdYM70mf3tai7rxCU8NFqAFm9dZFIgUT09GPIJKOwB1jwNNNfs3Mftfu8Wb2HnCmpEtxFcgV8Hv1DUE16LlM2eslLR3KrUo6Tt1W0sFm9uzQMwwewanpYnx+I3z8v3e7qWRDtoDbJZ2K2wpnANYDrpW0VjJfCMEnB0n6Pa5OMjtpn+4t6fhuVKP7hKVwFapsmtmNS55SeiRInDyS++iywEUNym5I2t/QOqA0PwYe9GuuXd7JbcdnUrEMx1l+GVLnznbmAPn/XbPAiTLwRm67TEGEkT4nOjZFIoNHPgIjr+DUDXm5y6bRHlXCzP4laWPgJnxQI2At4Axgl3rHhMX9m6idBBqeG7mS8owh8mcZavvjl2a2d08bVgLMzCRtA/yZtI+nxp2aIO3vc8xsn960sm/JG7rKPvkYaZalVuHj4SIqNbNPJD1G6jS1fINyr0l6HI8ohNQhddBZLLwnv+VnCqz7GdyxScDi9QqEVH+P4GlxoPzRR5FiOIh0rPomrtQ0bKemBDO7TdIJuEOTgIMlnWFmr+bK3STpAlyBLGFVSuTYBCBpJtwonKSofA7Yy8yaSaRjZv/F0yxcFdTwjgV2xQ3Iv5c0p5mdYGbj8XRV9wY1vB8D+yfVENLf4hH4g8KdpMb3qjhxjAbjSPu1UaR2ZPjkx6SNUqC9QxqU1EwpJ8sTue3Fqc5vIklRnFyzKwCN1EW/zPAW4pLxUTJeK0vKnlY8Ht6TPl0ZaJTiNwnESfq0lWNT6fs0UbiJjCoxHf0IIWkFPG0ceN9+dzhOTVnM7I2gyPQw7tg0C3A6sEGu3LuSNscV4BPb9hjgS7jddqCRNAd+T01SeZ1tZl/rpC4zu0PS6sA9+NhhRTxQ5Lu5cg8FO/idpClcp8adoRo5rwwKi2Q+G3BJdGrqiGyaLQGbS/p+PmBZ0uKkWQQAnjOzp1vUncxvk2f/C903dyDIp88siz2zX8iPIWdtUvaL4b3d4Ia8glHZld8ezW0XuUYdiTRlotZFIpFIn5EoiSQPxxULrDu/SBzllzOY2V34Alk2Uv2rkg7Nl5U0Pa4oMG+mbDKhP3PUGt1/5K/XR3GloUgBhKi2DamVP82mTrgY6Mj4UXLuCe/JfXWeXjWkJOT7r0gn2dfDu+qcJ8sLpIsl+UivQSU/SWyoFtgB2bqaTUaz/8voABhpiqSJcefv5Bl0YUGpPX6GR9UarkzSKMXEz8J7cm+v6ww5qEgag0dRL4Df7x4HVmzl1JTHzN4ws68D+5GmtThO0ka5ch8Htcf9qVXmWTykthgIzGxlM1slvIaM4SOdYWZbmNmW4XVir9tTIvIqDI1seEkUu6hdrG9GsoCf3CObGfbLxkPUpp/ZUtIQpatwb1sgs+tJM3uxRd0L5bafq1uqfDxEmkZewBaShjjZSVoXd05IeKRV+iTgc7ntUqivRHpONh09xHT0RXIIqR3qYTP7RTeVmdm7pONUgC9JWq5OudeBn2bODR7YUAYOIZ1/v0iXdtSg0Jio6QvYS9Kcdco9CJxJ+fp0hvCeXFOX96ohg0yY2z+Y2TUntVkakDQRnkYS0uuonfnqUrntvMNPWbkTt88lv7f8GCjSHcm4POnfzzcpu35uu5Ujfj6NYF7BqWzcjc9BS2lvi/Q30bEpEhk8Hsp8FrB9SBPRFaGO7an1Jv5bg+KVxczGkU6oJ0SqS5qwqCZpLJ4yaWFqHUsOMbOfDam0WuRVwc6OqeeKxcxexgff2Yhu4Wmrdoi54odiZs/gihQTDGU9bE4ZyEv5Tl9g3dlopXw0TJb89V9GikwFNxvp87/ZPfnDBp9LgaSPM6+iUigi6eJMvR2rFQ0gy+LGneQ3eEMRlZrZS3g0dlLvOg2KPkB6LxCeyrFM7IErNIKn+NgmKDF1hJmdgKvugPfXqfXmGGb2E9yol723xhQ6kcjIkFcPaaTGlHUanVnSlG3UnXf8bjauKhVBleUO0vvY9Pg9b4KNVNIUpA6yydy1nYXPSi7Emdk7wM2kfTU18Nusw5ikGfA+zdpIxg2tbQhL5rYr0aeRESemox8BQpDn2qRzy6LU6q/ElTaSerdrUO7cbHNIVY8HFkmTAduSBotcEO653XImMD7UOYbGwSKnZptDquA8yOTnOE/1pBXl4LfUrpEcKOmPkvaStDfuqLMmtetNjRQdsyRK7eDX6eNNypYGM3sDuJZ0jLpxD5tTRvIqY5vVKyRpLmqvwdfMLK9QlGfuTL0AL3XYxoHAzD4k/f2DB4qU1f4e6TOiY1MkMmCY2b+plY2fBygi2vhgYL7M9hPhXJEcIQr5F9QO3H8lac1gAL2WVGI1KXOsmR3Zoyb3E2Nz2/f3pBUlx8z+gU9+EiPFTcDm3aT/qQBHh3cBm0mat5eNGXBezW03i4Bpm6D+sgiZiWWT4lnnqrzawaCSSG8n33/tIiqVNCOwaGZXMyWCbARSGaOPlHuNVN1VIR9dWKRqReLAI2pTCUwgOPI+RtrnZUuf+O3wbsAVIaK6W5I5heGpPrZpUO64TDmAVQo4dyQSGcqTue2Z6paqdfaciPZUnZOFyeS4txsVLCm/Ce/JnP0rwMOSfhJSnj5CbdoUA85uo94vZo55j6H/wzKTVaYWnnLuKUnnSjoP+Ae1Clgfk/4f6hKczVYj7dN3iI5NkWKI6ehHhuXw51DybHmgiEpDeuRHMvXWfc4FVb2sk0oZ0jitgNs3ku9+SxGVBiffhzP1rtmg3GPUOlDPUK/cgJFXEY4Bt51zKkOzBqyNOzKfRO1404Drzey+ZhVKWgzPgJHU+dfgRFEVDiNVVV9jkNSR+x0ze47aceQikupltvgx6b3RgD+2UX0VHfF/DLwRPn8W2L2HbYlUiOjYFIkMJhcz1Bt+/04rk7Qv8ENqHXEGPV/2SPMtXDo16a9JgEtxNYLlqe3LU0LqjsjQhfB8buNKklMJKeSFGzsmwa/DNYD3hnF85RygzOwK4JKwOQnwu3opKSJtkXXAER5dWATrUetY83yTslljW5Gp8HpJ1kArYJsQ+d4te5POCYzm0YpzkS4sNev/QSaJhI10T34hYUyBdWfrarZg8Xrm81QFnr+nSFqENN0xeBR715jZI8C/SY14GzUoeiOpapuoTStUWuSsJulgSSdLOkrSzpLK5jQ3qkiaXNI2kn4h6SJJZ0k6UNICrY8uPY+F9+S3XteRkzT6OCm3Y7NKg7PIztQ+715oULys/IZUDTsZsy4MfAd3HJ2L1CHZgItC8EhDJC1PmtLPgPvNrMjUwX2NmV2EKzNkbVUz43OBbUhVwpK/n2VmT7eodhVS9VcD7o0KxJGCiOnoR4b5cttFpKFOSAKoVOc8WZ6lXGnp8ylOi3xeJ3UJX5RuxBOUK1jk4dz2LD1pRQkwsw9wBbV3k13hPRvUlex7A/hGG9VuldtulQKsVJjZX4AjSPvvAklFKrZXnfOpHaueJukkSWtJWlvSucAOmb8D/K6NepP1QHBnydKrjIWsIV8h/d4nScqn8ItECic6NkUig8nxpAs1yUP2KEk3ScpLnzdE0pKSbgCOzf3pdeAnhbS0pARj2ja44lBWbj3JJ5vsO8fM9ulJI/uTfMRqGSbERZBXCSny1Wn9VWQnUmP88sD1cfLYEXfgaZESlpS0azcVSvoU/lzKOo3e2qDsGNJUoAb8p5tz9xF3U5siYRrgzPB9OyJEfu1H7YT9igZlpyV1XjDSqLxIpBHjc9tzFlj3HNRK0zciG337foHn7zVLhPfkd1ukymri3CiGRh0CEwzYj2R2Dcx4TtIYSctmXm3NnSQtiy+C3IRH0X4T2B9XKHle0o+DsmAlCc5JX8681m3zuC/h0azn4ekVN8dToRwB/EPSGW2mVSslZvYa3j/Jb73R9Zp9difOz3WVFwLHMnQB8/aOGjmghHToW+KL7snYMhkPZbcBngH2aqParXPbdceqJWdLUgfZvLN49vMjwPfaqC+fbuqWbhoXiSTEdPQjRj6QoEjHomyQU7OAhWwa1zKMzfJ9WGQAXrauaRqWqg0WKUPq2vvx539Uny0AM7sbV2l6nKE25WT7X8CaZtbUPidpUmA3am1U1xTd5n7HzA4DTsf7YDbgfknr9bZVpeEk0gDYJBXn3sB1uDJTEpybjGUfMLMbmlUoaR5g8cyuR8zs3Ubly4SZXY2P18cDkwJXSjohZAeIREaEMgzuIpHKYWZvSToA+BW1BrjVgPskPYIrBz2Ap/1I8pCPxQdDS+EDziT1TNZL2YDvm1lU0mmBmb0naUN8sTlRsUj6EFxZq56cZZW5E3d4SBbiFwVu7l1z+op+iTytqlMTZvY/SWsDZ+ELEyvhi2q/wX/P94TF3EgTzOx1SbcAa5HeF38h6U0zu6TpwXUIC5pX4qkrsr+TRsqCSwOTZco+1qDcQGFmn0g6H1cRSPp1Q3zS+LUgu982krYGzsAVyhLew6/1eqyT2y4krUBFyN5X++VePxrk0yeuTwGKoJLmInVezJ6nHlkDfZnSLOWjiotMuflek/NkeZX02s6nGu5nvkStwtVlwBbNDghOTTfjCzn1xkmTAgcBi0vaNDhMVI0NqP19n4cbhxsSxlxXUmuXyi5iAOwCLCRp7QqPwf6EK1MIWFXSJCElzwTM7AlJ9+NjIMP79CpJP8Gjkp8K+5bCnUk2onbuevdwxxFlIPTbiriD4mq5PyfX4a3ADmb2Ok2QNBWpClbSr1cX2uABwMxeCMpVP8MVF/IBtYaPNXdvteAT1PCyEfOV7NPhEsZJKwAL4g4Rn8H77o3wehy4Mzj2VJ2j8XGACOnozayZem2kNW/kthfBn2NdISlRFEruB/nzZMk63pQhLf17ue158GCyIpiHtE/z58mSvZcPfLBIsK2cDhwcdm0t6eCKpTsrFDO7R9LiuNL6ungg0hg8hfxNwKVm1k52gE1xe16yLvU2JVBs6tDJ41DgLTwYcSZ8bP9XfM51N24HSdb8hk1Q26kcZvaGpN2BC/F7W37+SWbfh7SnMrZ57tii7tF9jaRsAMIv8Qw3E+F26z0l3UYx1+r5XTY1UjKiY1MkMqCY2ZmS5ge+T61zE7izSCOZ+oRGi2xHm9nZhTW05JjZy0Fi8U7SRR3hBrcdokx6LWb2pqSrgE3w624T4OTetqpvqKxD0UghqRujZHJPnRLYM7xM0lt0Phg3M2smmV4mDgMSpQDDF30vlHQecJiZtcw1HpQvtsBVBWandlHjhhAVVo9kgTope1enX6IPOQyPHpqRtD++hDvgnQ6cZ2YPNTo4LLpthOc9X4Whjs1HNDFuJCoESdlKTNQLIhtRXImorcA/M58FbCHpR22knWnFAZnPljtPnvlIr/H/dnnefiKv1FZk+oRZSPusmSJcdqGomWpWv7E5tWkRTmlWOEQNnw9MQa36SDaYIdneEFcaqmIK6s2o7ddfNissaQrgHNwmle9HqO3nlYCf4ipZVeQaYFe8T6bAU0zXcxo7EA9uSq7TyfBrsd71mL9+jyiwvQNFcGJYIyzGDVmIM7N7mh2fYW1q1fPeHsaxpcLMXgG2k/RdvF+yfXrzMMYBK1CrevW2mT1YZFvLQkhPvQd+r2hLcVjSs3iQw+lm9mqr8mXEzK6QdAk+f0zS0a9pZgPvuNFD8oENWwO/KKDeNfB08+2kRc+mqW7qlDog5Pv0y8C53VYqaWFqU1u3GyxSlkDoY3GV0NnD64fhFemQ4Hh/JV2kSTezC3GHk7LxIt0FuSXz86VooKrcQX2V9Q0ws3GStgdOI72/5dMovg1sH1IDNiQ43u5O7f/32mJb3Lecy9DrOrlWJ8PXBZqpCLdLdGyK1KC45h6JDDaSDgYOYejCQysnibwBeTxwqJkdU2DzKoOkVXBD8iR4RPcGMdKjPsFofD/pNbuWmXUdwTXISPpqr9uQx8zO6XUbukXSJ9SPvGhFfnBUlNOZmVnHacMGDUmnAV+n/iLwPXjKk4dwCfC3ceenqXHj2lJ4pNdnqF3kFPAOsES9aFpJk+CLSrOEsp8As5nZSwV/vZ4haQNgHKkRIr8I/Dbwd+r36/yZ8tn/h/DUHmub2cd1zjknnkp0TCj7JjBjmxF3A0PmngEeUbhVQfU+hSs7Cvivmc1RRL2DgKSn8QVN8O9/F7Cumb3TYX1bkBo6k2t413pO+ZJmwg30yf/0EjPLpwkaSMK44WzS7/ZTM9uvgHrH4ikvJ8b79z9mNk+DsjeTKpy8ZmYzdHv+0UDSk3h0uvDFrhmaBSJI+gbupJO9X47H0yhNRm06LwEfAItUTfFB0jP4YrqAl8ysqbOdpH2B46jt1zfw8cFkwIqk6osCPgaWNLO/j8gX6GOCc93L+LMc4HIz26xB2Xpjr3pk/36qmVXVaSwSGXiCmvuh+Ji/k3nvB7gt8Pii2zYIBEfb6/HnThK8sa2ZlckhftSQNDOeOSCb1nPrTpSbM3WOAe4jTcVsuEPennXKToQ73iSqTbea2eqdnrsfkPQ5fH6fjIk+Ar5gZn/rst6LcYf/lnMlSS+TOozda2YrdHPufkHSMrgdJAlg+JaZFeGIF4nUEGxN3dBqbD/s+qpkn25EUNLaifoqY6e2o2olaWNc/THhPWC6KjhJN1h3qRe01A3xWo0MobJemZFIWTCzIyRdj0t9L5fspj0v8OThcic+eG/qgVwWJA1ZtC2yejyS6D132G4LM7PK3I/N7CFJhwJH4tfp+ZJWKEDBYWApgxNRn9OtF3cRXuBVVOTaC1cWShTaspOd5UifWY2op9rwLrBhkwXjHYBZM9t3lcmpCcDMrg5p5C6kVuki6a+p8Qj3PPWklZP9f8b7tdHzcVngisz2vWVzahopQoqbuUl/A0/2tEGjz9n4YltyvS0P3CJpZzN7uN1KwoLGvsCPc396A3f0q8cGyeHh/Pe3e74BIJs+RsC2QQ2rW0WwXXAn/eR6/U+TsrOR3tebRXj3DZKmJ41MT9T/Wj3j96BW2e5mYLvEyBkc9sfhzlLgC8t74CkDKkFYxEyUFQ0P9mjFbtT26yXATmb2v1Dn7MBVwGKh/ER4GoC9Cm38AGBmH0raEZgz7Gr2/N0D76tdk8MblEvGBKcC+3TdyEgkMuoEZ+TLgS8ydN7UdjXA5MAxktYFNjWzMqXubUlMR18sZvaipDuBlUmf82dJesXM/jzc+oKK8wW4U1PWntAoffpipE4qAP8Y7jn7DTN7VNI/gIVIVVYukLRGp2lkJX2H1KkpGYtd2qDsXMD0pH1amvmsmd2fSY08HfCzsH14VdZIIqNKEbblaJ8ukDCnPy68OuUmahW0P6qCU1OORtdlt9drvFYjdYmKTZFIiZD0BeBruGFjIZpHaP4Dl/U+s2qD9QK85Iumkp7Hkk7Ec+8CvArsbmaXNTkkEhkW8bfee4IhslH6mOEqCz6Fp/hslIIOSVPixvmE95JF0rIhaQncaeTz1J8sNoqYyf59PHAUcGQVHJWC8lQznibtq2vxFJTDPg0eITwrbtDfB5iW1GB8spl9p4N6BxJJk+PKNnMnu8L7R3hU23nA7WY2JE1EkPReGNgY2BlPK5dPn7i7mZ3Z4NzX47LXSdmVmt0/BomgTpcouCTf7ywz262LOhfCo+GnzNR5oJkNMfKFtJZvZXZdbWZf7vTco4WkFXAlhuR3fpCZHduk/ML49Ztcc28C85nZG7lynwf+QqpOUDVltpXxeWXSr983sxOalF8S76+kX1/G+/XdXLn5gEdJFcReMbOZiv8G5UPSWsAP8AX6fADNJ/jv4Agza8cJLRKJ9BlBye06YNWwq1F0/Pukz+ux1M6T8scY8CdgvZBOqPTUSV2fKKxC2j+G92FMR98mktYDrmao2uXPgKPM7M0261ktHLNoph4D7jazlRocczhwcNg0YJcyBBJK2gc4ido+fQbY08yuGUY9Y4FjcHXHCbtxla0F6y3GS9oLODlsGvBtM/v5sL9EnyHpkMzmHHiAR1bV+j/A3XgAR6e/f8zs8C6aGSkJ0T4dKSOjdF3HazUyuQmFrAAAIABJREFUhOjYFImUFEnT4ClnpiVdUHsdj2x/st2JZBnJpZrpNaJiD+jcwvKeeER7Mnl8FI+8KmLy+EzrUpEyE5TB+gozO6zXbegFIV3nCcAymd2tftuJUflt4HQ8RcJ7I9C8gSWo2HwVV7FYpk6RRnLVb+MOJSeb2cBHsbZLG8//Vs5gHZ2WWkecL5rZHQXVPRBIWg5P8TFVsiu8Z/v4BYamT5yTNI1EPQW3C8xs+wbn/BzwcOa4F81s1nplBxVJv8YdvrLX169xFdZh3SuDw884YKZMfR8BC5jZENUmSRvikc3J/+MoM/thh19l1JC0HXBu2DRcmeLKJuW/BZxI+j1/bmbfblD2SmDDTN3zVGUsGtSEkkVDA75sZlc3Kb8fcCxpvx5rZgc1KHsRsEWm7gWqluavG4JNYDFcQXMMfp99MO+cF4lEBgtJp5AqCk7YDbyEP+euAx7IO45L+gye8nttYEdgZmrHVgacYmaVUHLLpVDJj/1jup8ukPR7YCuGXl8f4gEkrdLSb0xtGvXk//QhsEy91LQhDd0TeEBFcr65zezZwr/gKBO+2/14UNOE3fh3/Av+u78d+LuZfZg7dmbSPt0Sd3LMz1G3aBRoGhS4lsuUXdrMHizsy/WIJraBQm0CVfz9R4YSVBH7CjO7rtdtiAw2wSY94jTJLhCpKNGxKRKJVI7oJd9b2pg8FiLNWqX0fpHIoBBUGr6CKwh8Hk95VI8XgXtwo+d5BaRXKj1BbWUl3Og4DzBNeH2Aq4y8CjyIO47eXsU+7dHzP/tMu93MVm1YssQEx5mr8WuykcMd1KaYyO+fUB1wPvAVM6v7P5X0JVytKeFvZnZuvbKDiqRZgceodRgz4FncaeTCekpYuTpWAHbH03hORO0Cx4lmtm+D434bjiGU3cDM/tjVFxoFJO2NR/5DG46Gksbh6VST8qua2e0Nyn4T+Hmm7MZmdlUhDe9zMioC4N99FTO7s0n5q4D1M+WXN7P7GpT9OnBapuzmZnZ5IQ2PRNogKA9Oi49Z3zWz13rcpEjFkfRZ3Hl7omQXrsx0JHBcu2pLQVl3P1zdJlFyShybFzWzx4tsdz8yCkGPlQtkTJA0BXANnlEgP/Zvp8/zziWJ6tPWjcYBkrYCfp/Z9Rcz+8Jw2t3PSFoAuAV3SJywO7xnFcbeptZZbLIm5QUcb2b7Nzjn8kB2TPe0mc3b4VfoK3KOjdDayakTKvn7hwnX63r4PWBhPNXftLiS6CVmtnUPmxeJRCKRASYu+kYikSqyc68bEBkyOTTSCWXMnxuJlBQz+yvwV5iQQmF26jjgmNlLPWvkgGJm/wT+CZzV67b0Ob1QbAJPZ1VXXagKmNldkhbF1dc2SHY3Kt5gf5IK7DutUkoEJ5u+d7TpBjN7XtK3cZWm7DhqTuAXwM8k/YPG0fBLAtOH6vJKBY8A2fQME5A0PbB55nz/wxdZBoEpcttvtyi/Eun3fJvahZ08ifpd0o+lUghrwXD7dQXSfn2jkVNTIFlYT/p15kYFI5EiCGn81iddiMum7roUVyCpd9zUpI6mAG9V0Yk8MiociCuwJffRt4CNGjneNiKkoT5a0q3AVfj4gFD3gVTHbhbtTyOAmf1P0vrAb3DlxWSsCu31eT6o4VVgpxZp127HVQoTmjr4Dxpm9oSk1fE5ztzU71PhikxjG1WTKWfA0Wb2gyanHQPsndkuo8Njs3l/NzaBSt5bQjDjobiSbfa6rCnW5PhdSIMawFWav1poIyORSCQy0ETHpkgkUjnKkF+9BAx3MXM4VHLyGIkMGkEiPaaTiYw27T4jiniWfIg78p0LnFX1VIpm9jywUTDI7wl8mcaqbXn+jTtF/TqqZaSY2dmSpgROZujixsTAosAiDQ6v58gnPC3wmmb2vwbHrR/KJNxuZu930PxeMFFuu+H1J2k+YAbSfr2nkUJYIL94NnXdUtVgskZ/kLQwHq2d9OtdLerKp0+vcr9GRpCQYvPHwOLJrmFW8SXggsz2lcCmBTStp0haNr/PzO5tt+xI0Oj8VUCS8OdwVmFxt+E6NWUxszsk7QpcnKl3g+ZHlYZKpokfLcJYcitJmwPH4844MDzFpo9wFabvmtmrLc73PPB8Z60dDMzscUmL4eqse5DeB9q1pSb9+hSwq5nd0uJ8dwBlTaP+DCOr2FY5JH0HOAafh2aVsPIOdc04F1cgnClsby7pm2b2TsHNjUQikciAEh2bIpFIJNILovPRCCFpLjwSfkF84egz+MTxjfB6HLjTzJ7pWSMjkUikN6ze5G8CbiY1tN0K/KiDc3yCK9i8hUv1f9RBHaXGzP4E/EnSp4Ev0Eb6xKBIFqmDmf1C0r/xyNbZGLq40WjMVa/MOcC3zeytJuf7LfDbzlvcU/JKQtM2KbtKbnu4i8aTDrP8IJPv1+nrlnKSfk0WNlr1a94ZrZLpPCIjR0jHdQKwV7IrvOfvka0W4i4BjsafZwDrS5quBM64d1P73Y3GtuR82ZGg2fmrwNJ4Op/kWX+HmV3SbaVmdqmk20jv0dNJWsbM7u+27n7GzKJj0ygQrq9xeFqqHXFFzNmbHPIBPge4FjgzOCxFAkENcC9JP8Wdm3YgdQJpxsfAbficYVzV56lmNnev21AmwvX4LWrHUaL+uKohZvahpNNJ1YM/hacGL1Va+UgkEol0TpUng5FIJBLpDc0WliMdIGkG3KCxK76o2c4xzwJnAKe3inyLRCKRMmBmf272dw+Cn8ArrcpHusPM3sadyW7udVsGHTO7WtIiwL7A14BZsn+uc0jeyPxH4CdmVvb/Rd7BYCHgxgZl1w7viUPDbS3qnia3XaUUVK+E9+Ra+yyNU0Gum9tu1a9557Mq9euwkTSWTFBDMyfFyATOBbakVvWik4W4TySdhqtoJM43m+HzrUFnOEFJMYBpZJk3vCfX6+8LrPtCap165wNK7dgUGT3MzIBrwgtJs9A4sOFRMxvfo6YODGb2FLAfsJ+keWkdLHJfE0XWSKRjJO0OfDtsZsdR9+Bz/eeAU2jf+flC3LEpKb8u0bEp0gRJ/XZvMzObsteNiETKSnRsikQikcioEheKi0XSAXj+8kkZniF5TuBw4AeSDjWz40eifZFIJDJgxAW5yEBiZv8HHCLpMGAtPBq+pRoWcJ2ZPd2LNveAv4f3xEi+Dm5kr0HS5NSm+hmP91Uzkkj5ZLH5jW4bO0A8nNteDzgpXyiotK1L2q/vA/e1qHvm5PBwXD7lX2WRNBWwFe6IsAIwP7lnmCQDngTuxJUILw5KDxFA0o/wPsw6NH0IXIYvxP0XuIr2F+Iuwh2bEtahHI5N2RQy7ZYdCeIYDWbMbT9WYN1JmtnkfzhDgXVHIjWY2QvAC71uR1kITk5P9bodkeohaXo81WR2rPAEsJOZ3ZUpN2TO1Qgze0zSP/AgFAFrFNfiSEmZvNcNyBHTXEYiI0h0bIpE+gRJh+T3mdnh7ZYdCRqdPxKJ9J4QkX058EWGGVGcrQYf/B8jaV1g06CgEYlEIlVk58znp3vViEikG8zsY+C68IrU8hjwDjAlPgZaT9JnzewfuXK7AGNJnR3uMrP3W9S9eG776e6bOzD8E3fkmgbv1zUlfcHM8k5LewJTkPbrbW0oMiyR2678op2kzwAH49fpp5PdjYrj6akXAL4KnCjpTOAoM6uS890QJM0JHEDq0ARwB7CDmf0nU67tOs3sP5L+il+3ojxKxVGxqX+YKrf9ZoF15xXe8ueKRCKRSCTP/vjzIrFHPwqsbGbdPp/uwlVgAWaWNJOZvdRlnQNPSKG8NB7UsCCubjtBrTW8HseDGh6oWMrJfnEmimPhSGSEiY5NkUj/8COGPoAbORbVKzsSRMemSKQPkTQp7tS0atiVvR9kB9Dvkxoox1IbwZAsKiXHrA5cJmm9KPsdiQwekuYH5sB/61MBE3Val5n9tqh2DRJmdk6v2xCJREYOM/tI0uXADqSpoq6UtJ2Z3Q8g6UvAMaTODoanQ2jF0rntJwpreJ8TUnBdiqdENvz5c4Wkr+MpZybC+/wwavv1gjaqr2y/1kPSmsA5eLrJ7Ji/lW0gKTsW+C6wjaQdzeyWwhs5OPwAV7xN5kR3Amua2Ydd1nsPsGT4PK2k2c3suS7r7CULj1DZSGfkU6rmFZy6Ia88mD9XJBKJRCJ5tiYd338MbF2AUxPAA9QGni0MVNaxSdJCwLeAHfFAkXZ4V9I5wM/N7PERa1z/0I1DUX4u1aqu4ZYvJZJWHI3zmNmdo3GeyOAQHZsikf5jOMorI/nQ7Bcv575G0ly04SVvZs/0rJGRMnIi7tSUd2h6Cc87fh0emVGTriNEeC8FrI1PhmamNvXC6sAJwD4j3P6BIfMbXxqX458Wdxrp5P5rZrZmgc0bGCRNhKf1+SJ+DRbhgFPpnOWSxgCb4MaelUlVG4qgko5NkUikEpwMbB8+G56+6x5Jr+DP9ulJF3XBx/PnNatQ0pR4OrBkPPVCSLFSJU4CdgLG4P0wM3AF8EnYHkNtv75IC4cxSdPgKRWTfn3GzF4ZgbYPBJK2As7H+yLblzA847uA2YAbJG1tZuMKbejgsAm16ee2K8CpCeCvue2FgYF1bDKzf45E2UjHvBzek9/0ihSn0Lh8brv091tJk8SgrkgkEukMSQsDs5Palf9gZo8UVP2/c9tzF1TvQBECm48D9iKdA+SxBvunwhVz95D0M+CAEj/z9ujwuCWAr2e2k3nBg/iY/nk8YFzA1MCseADDEqQBEsLnvGeE46rE7Yz8GnISkBaJTCBeEJFI/9FoMNKo7EhQSS/jdpE0Az5g2hU3CrdzzLP4AOd0M3t1BJsXKTmSPosPurNqS+8DRwLHNZukBEenG4EbJf0A2A9PZTE56b3nG5J+UZFojoaExaPvAMsWVSUVdBiV5+/4Nn6tzZT9UwHVV64/EyQtA5wNfC7ZVWD1le3XSCRSfszsfkm/Anan1rk7q3qRVRU6rI00veuTjqUMT51QKczsUUnHAwdS269jssVI+/WANtL7bQRMkqmvspGakr6IOx1PxFDV1Q+B+/HI9ueoVWudDXfOXxqYLHfsGOBcSWub2R2j8DX6BklL4AELSX9cZGbPFlR9vp45Cqo3EgF4KPNZwPaSjuh2oVLSJLjTb9Ye+bdu6hwQ3pB0G3ATcKOZVW1BMhKJtIGksWQCmc0sn7qzqiwS3pPx/TUF1p2oPiXj1qkLrHsgkDQz7ry8KM2FEFr9LbHLri7pS2b2cp1yA42ZnT7cYyTtSqoKJuAF4Cjg/FYpuyVNC2yLz31nw+douwB7mdkZw21LCYhryZFRJTo2RSL9wzO0v5g4nLKRApF0AHAo7pU9nIf2nHhqvx9IOtTMjh+J9kUqwYGk0fDCFy82MrPbh1NJyLN9tKRbgatIJ4ljwjl2bnRsmZE0Ha56tU6yq0nxdiLlK3uvlvRp4GpcbSGfLqXbfqnspCmkobmK2udQUddZZfs1MrpkFASLSp8Y0ydHhsNeuLNtotjSSEr+t2b28zbq2ylXx03dNnAQMbMfhN/27smuXJGkX483s9+1UeXXcnXc2GUTBxJJE+MBMklUMHhfvoIHNpybV2mtU8c0uFrrQfi1n1z3kwNnSlrEzD4ZmW/QlywU3pOFuOsLrDu/EFekomak4pjZvyU9gasNAsyD26cO7rLqg4H5SK/bJ8wsr5ZRRqbA5/3rAEh6HbgZf97cZGZP9bBtkUikB0iaCtgKV2NdAb/fKlfGgCdxp/tbgYvN7N1Rbmo/MENuu0jlxnx/TlVg3X1PsKdeCywWdtWzP7+Pq+BmgxpmAj6VKZudOywBXC1ptYperxOQtBNwOmlfXgDsbmbvtHN8cHz6ZUj1dxruHD4JcJokM7Mzi291XxPFNyKjSnRsikT6BDObeyTKRoohRGdcjqdR6nQhWbjx+BhJ6wKbthEBHolMIKjfrE9txPtuw3VqymJmd4QohYsz9W5QQHMHDklT44aJxHCRVRyAoRPJvLPOkCqp6CA8pJ77A54iDYaXLiXSAEmzA5cxVHUh9ukII2lyYBaKccK5tah2DRJhLJVExS1ccPXRsSnSNmb2MbCZpF3w6NVFc0X+hatgtoy2lLQQ8CVqxwp/KLC5A4WZ7SHpD7jq5aqkNqePgbvxfm3ZP5KWxOddCZ/gTr1V5OvAAtSOSa8AdjazNxselSGU+3kwvp8NbEo6hlgQ2A037leF/EJckc4L7+W2K5s2OTJiXIw7KSb3hAMlvW1mx3ZSmaR9gR9Sa2O4qKC2DgrJvXU6YIvwQtJ/CE5OuKNTVF/vkKA4XHRa+vkKat5AEhyfF6fYPv1aQc0bOIJz/sG46krilNzIziJ8/LQA8FXgRElnAke1UnopGdPktotUssorNFXNEedU4PMMtaU+io/lrwMezQcmBFvs54C1cbvLotTatpcCfolft5VE0gJ4HyRjnvPNbMdO6goOYjv6cg3bhzpPlnRbhVI0F52RIdq3Iy2Jjk2RSCTSgpDP+HLcOA+NH7bvU+slP3nmb/kF6NWByyStV+L8xpHiWRo3tiXX0x1mdkm3lZrZpUGCfZWwazpJy5jZ/d3WPWCcS7pwlEz6PsJTyjwLbEf6O34aj8waC0yPTziTCKLk2PHApcAHo9L6/mI33HCZv1+OB27DUxu8BLyNL1ZG2uPH+HWWfZ6MBy7BHZ4m9KuZVVYtrCgkLY0bg74IfJbalEqdUsn88JI2xo1zM1G8oSJe6zmiI157mNlZwFmSZsEXhMYA/zWzZ4ZRzVjg+5ntt83svwU2c+Aws2uAa0Jqo1nwfn3JzP43jGrG4wpDCe+a2SsFNnOQSBYeEuP7lcAWwUFvWJjZ/0naEh83JIplwhfxquTYlFdRKnKxLL/IFwOZIkVzPPANYFrS3/BRktYB9jOzB9qpJDiQHgeskfvT68BPimtu31MvZXwyVp0bVw/8GmCSHiZ1dLp1mM+1SiIpSdWzSP5PXVZd2fG/pHlxB/LtGPrM6bhavE8r6dgUVLHPwcetrQIYaw4N72OB7wLbSNrRzG4pvJH9Sd6Jq8h0cTOF9+TafK3AuvuaYIfallq735v4M/7XzY4Njk5/D68TJe2MjxuyY4btJZ1kZn8doa/Q7xxKumb3ErBnAXXuCayJX7eThXNsV0C9/c4CHR4n/L45M7A8sDluczV8jeA4oOm1Hqk2lTOqRyKRSAeciDs15RfoX8IdIa4DHsinAMikWVkbN8zPTK3DxOrACcA+I9z+viekR9gYl/ldGo+inZbOpWbNzMr4jJs3vCcTu98XWPeFpI5N4FL0lXFskrQKsCG10fDjgD2T/OOSspOS+81sp8zxEwHL4elttg67kwi6L1dQxv4AaifhnwAn4RFslTFIFImkyXBJ9Oyz6Alc/e/R3rSqnEiaAzgTWCvZ1cPmDDySdgB+Q+pcU+RCRPzfBKIjXueY2QvACx0eey9wb7EtKgcheGM4TmLZYxODfKWRND2wDOn49A1crXXYTk0JZvaJpMQBfdqwe2lJ01dIjSQ/Fh1bYN2zhffKLcSNNJJWAw4zs1VblS0zZvaWpAOAX1FrX1oNuE/SI8ANwAPAc8D/hTJj8eszsVElaoXK1GHA983s/0br+/SYzfHx/lrULs7VC2YUHsy0OO7AMF7S3biT043APRVL6dmUECB6Ae5EC8Wmpq/s+F/S3sDReKqpovqhsk5iAJK2As4nVVwfjnJIvuxswA2StjazcYU2tD/JBx3MWWDdK7Q4V5nZn9pn84vAOmF+NCzM7GxJ9+Ljgqyz2P7ANsU0d3CQNCX+7E9+u+cVkU3FzN6WdC6wb9i1qaSp2k1tN6iY2b8KqOZq4IeStgFOwR129wcmNrPvNz0yUllKb6SMRCKdIWk5M7un1+3oNZI+i8v/Zxfo3weOxFMpNFRbCo5ONwI3SvoBsB8uazs56eD0G5J+YWaPj9y36F8kTYcrkHyFNAd0ZY0UbTBjbvuxAutOHCOSaz2foqHs7Jv5bMBVZrZFuwcHI+ZdwF2STgHOwyf1CwO3S1rRzJ4usL19S7hvzkWtgXz3VpFFkZasjN8nk359F1jLzJ7taatKhqTFgT/hk+lOU882rL6gegaGcD84C3dqqmck/gRfcIvqbR0SHfEikVKzLLXpkX9fhPORmb0m6QLgm2GXwrmu6bbuAeHl3PZ8uBJrEayU236poHori6QvAodRm56y0pjZmZLmxxUD8+nTF2WoOk6eRookR5vZ2YU1tM8xs8tw1dsk5ffauOLCGnhg4oSimc9J302KB4atAvwIeEfSnwk2wBh4woV48GJCTDPTJcGh8Uiaz1E76dvK/j/C8+W3pHPVrO3/QzzYM3ESzWZomA0Pyl0aV2fJHjsGOFfS2mZ2xyh8jV6SBHAm331F3EmsCDag1qZYicBbSWOAdaj97l/pxKkpwcwekfQV4PpMvetKGtNNsMSAsgL+mwXvi1sKrPsW0rWFScO5biiw/lJjZr+X9BfgdnxN6nuSXus01XKk3ETHpkikz5A0Xa/VLCStAFxLcZK2g8yB+KQkGfi9BWxkZrcPpxIz+wg4WtKtwFWk8qxjwjl2LqzFA4KkFXFjx6zUTsy7XUAu86Q8r2D1ZoF153Ohd6qWNXCEieOapL/z9+lCitbM7gwRxbfhBo+ZgcslLV2RSeNSmc8G3Bydmgph7sxnA86MTk3FImlaXIUxUbDIGjYjnXE0PufMy6ifii8kPWxmVUzXWQjRES8SKT35NBxFGsdvIHVsyp6rCiRBRcn9cmWga2cOSRMDG5HOKT4mKrp1jKSVcYem1ZJdVFxZJIuZHSDpHeAQUptVwnBVRsYDh5rZMcW2cnAws+fw+8DZAJIWxZ3G18Sd6rIpLOv19afxhfgNwvEvEdSczOycEW18nxGUrjemfj89SkxLP2wkLQccxVCbadKvLxD7dFiEZ/YZuANCdq76Cu5Adm4+M0OdOqbBMzQchI+jkv/P5MCZkhYpuZLbg8CrwHR4320p6TvNgsDbQdImwIKk/5dHe71WNoosi68ZJdfSDWZ2Y7eVmtmNkq4D1g27pg7nuqvbugeMBXPbHak2N+DF8J5ctwsQHZuGhZk9EZzwrsXvKYdLutbMHupx0yJ9RnRsikT6j+skrdYrqcLg1PRHKuTU0AhJAtan1kt+t+E6NWUxszsk7QpcnKl3gwKaO1BIWpja6yy/eNxqMbmq0V75iVxewakbKpu/HHfEmYJ04niNmf23mwrN7D8hl/kNoc7FgG/gsqplJ7kuk2upqIitqjN9eE/6tWvjRmQIh5AaJBOEG3suIxrhh4WkqRg6jrob2NjMqiQlPyJER7xIpBLkFVS7Gp/meD68V06t1cwelfRf0gCbLSTtY2bvdln1jsDspH36YBHpLaqGpJVwh6bVk11Eh6a6mNkRkq4HfoanRYf2g8WS8cKdwLfM7C8j0MSBJZMS9aQQCLU8adq6ZYFJkqKZw7JjsJmB7YHtgEo5NgE/zHxO+uQC4Edm9kQP2lMGjsptC/gXcBxwWYVSyRbJ13HHg6zi3RXAzmbWVhBpKPdzSefgTpGbkt4TFgR2A04vstH9hJmZpBuAbcOu6fFUnR0rrEiaAfg5tTaEP3TZ1EFirvCefPdLCqz7ElLHJvDgyao5NuXTTxe5/pmvq8hU15XBzK6TdBuuiDkxroq5WU8bFek7omNTJNJ/LAVcLWldM3t/NE8cFHSuxSONouHIJWWnIzUM3WFmXQ8ozezSzAMaYDpJy5hZlWRVx+EDvuwi3EP4JPJZ4Fek/X4/ruwwFp8kLY3L206dOX48cALwz1H5Er0jSZuQlfm9rqC6l89tV2nRef7wnkwc/9TGMZO0KmBmN0m6hTTKeC+q4dj0qdx22X+Xo0Ve7ev5uqUiHRGeTTtT+1x6GdjRzGKUVWesgt8rkz59DVi/XUNxpCXRES8yEEiaDJfiXxifW02L3xv+WqWURx3yYW57srqlOiNfV/5cZedaYNfweSrgcOB7nVYmaV58PppdiBvXZRsHgrAIOTfuHDcJ8DodqCuEILvDcIUcKF6JsJSY2b3ACpK+AHwNVxdaiOZBYv/A0y+eGR2aWhNUl+8Ir8MkTQmsSurotGi2eOZz5ZzNw71wIWrvhQfFVDKdI+kz+PWW7dPLgW2j8m1XfDW8J316JbBFJyrrZvZ/krbEHUc2If1f7UKJHZsCJwDbhM8CfiTpfjO7abgVSZoZ/z/MRnov/QA4uYiGDgj5AObH65bqjMSxtHJBDRnyAQcLUVw66oXCe3JP6YloRUm4DLcn/j97Zx5v0VS+8e9jpjJPGcoQEjJFyDxkTFISTaLSIKloToPSPKhfkoQmZQwhkiEZCgkVQiVzxpB5eH5/vHvb++x7zr3n3rPvPcNe38/nfPbZ+6y9zjrr7rv3Wu963vcVsIOk+ZMdMVEmCZsSicFkQ+BESa/OUphNO5lX3BmkSE1llsu2+YDkFzXWfSyFsAlgeRqSL5rw5CgbOp4BPmj7kLyApMNL5f9t++hyBZLmIjxiP0142s4O7AvsbvvUaW19fymH3hTwRkmfryHM7+yEN2HZU+mqXuocMhas7F/bxTlzdVn3SRTCphUlLWf7n+OUHwXur+w/2pdWjB5VIVNVQJbojfUoBLN5So5XppDHPbF06b2Bw5Mxoh6SEC8xDEjaEtifGAe1E4SfSIf0X5JeCWxTOnSB7ZPrbuMQcFdlf1liYb0Ols22+Vy3SU4NEFEu9iBSeAl4v6Qrbf9kshVJWoVYiJuf4r78IHBoPU0dPLKojB8EXges0qHMVcBhhHimo8BW0kuIv8e2+aFsW41EeBVwUG8tH11sXwZcBs+mR3oRISRdgOjD+4h52o1pPNYbWXS3M7IXkpYAPkpEgJnQAWrEWbf03sAfk6ipZzYCZqG4J95CEjX1hKSFgZdRzP3vJzI0TFrUlGP7GUnvIMSleUTdtSWdtuXWAAAgAElEQVQtPMoRtWxfIelEYjxgQjj/K0kfB77dTSo+SbMQY7KDiGh3ZRHf4bb/M03NH0Sqdr46xTHVuppoU6xGrH09kZKyDl7f4bsSk6dsh52VcOw/o09tSQwgSdiUSAwu2wA/k/QG29PqoSZpQ+B0UqSmKlWVfDdih265Jts2USW/T7bNJylfLouauiGLZvYDSScQaa62JlKJnSBpB9u/qbPBg4Ltf0m6gSLC0LKEuOuTPVb9SUJcl1+PN9j+V491DhPV8LCdDL0PE9cZdC8CvaayvwYw6sKm6r2yzpSJTSYXv+b/py8gUkck6mGF0nsDP06ipp5ZKNvmz/u6POESSYhXO5JmI57RaxPj8gWIZ/1Uoi3Y9t41Nm+oyBZ4j6Fw4mjXhxPNOf9BOC3k525PRCdoGnnquby/dgJ+WlPdr67s31pTvUOB7RslHUWkiTGxaHyUpLWBT9t+YKI6JM1HRHnajyIacf7M+6btB6er/f1E0nbA0cRzfrx75BpE5OW9M6e9lmtM0hzA54n+ywVmMFbQdAVwkO1TavkBDSATLjXFca4vSFqJImLTpsS4LDE2Lf2P+9iWUeH5pfe50COJmnpjXYpr1MAv6hAf2b5X0s+B92aHlH3XqC/Iv49Ih5qn452LiOT0IUnHAtXIgM/NojQuR0Qj254QNJXHAQb+QohGm0T1Oly8xrrze0l+7Y+s4G4cymMjAZtL2s52T/+jkrYlIo6WHcYv66XOhnNfts3nBC/qVDDRTJKwKZEYXESo3Q8njG3T8yXSRoSoqZwWDODO6frOIaIqXKjTq61qKG1EpKzMs3NtioHeffTgdWn7fkk7AWcTkc5mIwSBL55s6Psh4njg4xR9+DFJD03VC07S/sCnaDXEH1dTW4eFatrPTh5FDxHCJhET9m6oDsaX7lRwhLiE8AR6Tra/HvWlTGwstq+XdC2RyseEEb3OSIJNJxcY5/fBUTc+zgRVg3s18khi6iQhXk1IWgv4ALAz3UdjHLdK4m/SSGGTpPWI1NIL07pg1FJsonps/0PSycTfBeBFktaz/Yc62zsE/IGIfDkX0W87SlrD9pW9VCppdULYlI//HyXGb03jQ8Q4dVUKcdP7gHdKOoOxC3GLStqNYiFuYyI6S36tk21/Rwh2Rg5JuxJChXJUmk5CRWWvNYHzJa1r+76snhcSYsWX0lnQdCkhaDq9vl+QSEwNSYtRCJm2IFIlPftxtq1ewxDR25pE1bb51760YrTII4znz5omPq/rZrFsm/dpnRFvz6YQNpW/a2Sx/R9J2wO/p9X5ZklinpWT3xu3zl7V4+V76N3Azpljc5PIbSZ5X2xCfbapjSr7jbPP2L5Z0h8IIV5+nf44EzddOpU6s1TAP6F1XeVS2zfX1Owm8rzKfiPWTRPdM0u/G5BIJMbwcLZ9Nh+zpK9Pxxd1EDUJuAPYfDq+c8ioCmPqjDpSnkS1+65RZV3CGxPimjux10lK5qm0J/BEVueCwId7qXPA+SqtYhkBB0s6J1uc6wpJa0o6G6gKou4DvlZLS4eHqtCwk7dl+f90CUlzdlF3dfD9nLalRgjbTxALHvn9bZc+NmfUyP83BeyaGdgT9VBdaE9GiN65pbJfNU4kpk5ZiAdJiDdpJM0u6buEJ+XuRCh+9fhqNJKWI9JxLUJh1M375kHgOibXT0dn23yeumMtDR0isnnO+RT9ORtwTC/Pf0mLEhG1ZivVe142fmsUtv9HRAm4jdZrdi7gNRTipPw63oiImPU5QtgwR+m8vNyNwK7dpF4ZNiQtTTjezU4hWiz/9ur9sPz5ssB3snqWAS6kEDXl5fJzLwa2tb1eEjUl+oWk50jaXtI3Jf2FSCnzY+AthJNT9Von23+KWNz/NPAKQujbJKoOoXWmUWoqj1T272tbKjEZqlkTbmtbampUU101IkOD7b8SYvG/0f7ZXqY6ZqiOJ/4GvNz2qEe7b8cVpfcCdpc0T6fC3ZLV8UZaxehXdCg+6nyd1uf3gsC5kj6eRRPtisye8FHgXAoBas5Xamlpc8nXt/K/04SRdBPNIgmbEonB41UUHu75AHA/SQfW+SWSNqazqGkz23+v8/uGlKpKfoMa616vsn93jXUPMnmUm3xg0o3X9YTiEds3Ar+kmBTtMZXGDQNZWoSP0joIFxH+/DJJV0v6uqQ3StokEzCtkb3fXdLXJF1FhF/dnFYjvoEPj2rahHGoTpY7GR6uoej32YB1uqh7jWybn/dwp4IjxucpjJorS3pnPxszKtg+iiKd1zzA4ZIav5heE/+p7KfItr3zx2xbXtRM1EMS4vWApNmB3wLvor1BvbpgXz3W7gVJ3HQssYBbXsj4ObCO7QVsr5KV6zb1+W9ojXSxZV0NHTK+UXpv4MXAxZI2mWxFWQr6iyiiP7b7jkaRpUdbi7gntFtcKzPRQty5wHq2R3Vu/xVCpFy+dnIhx2WEsPFXRKSrpxk7X32DpFWBEyii3ZT77yJgK9sb2k7RXhMziqRZJb1C0qcl/Z4Qj5xKpEVdhfZCppy/At8khJIL2N7E9kG2L7H99Az9hEGhaktumrBrOvhXZX+BvrRitKiKubtxWuyWal2NEY5na0nrEuOFhxgrdO70yu+vjxFj0vVt3zSTbR8UbN9Ga6S7JajH+fjLtEYa/Gv2XY3D9onE8718fc5DZBS5XdL3JL1O0oskPeucnAmeX5R9dighYvwC4cBctiOcavuXM/V7Rg1JsxABDMpjraq9NtFwkrApkRgwbJ8PvJ4wDkExwPu0pH3r+I7MCNpO1HQ7IWq6vo7vGQHKKT0EvDFbCOmJrI6qSv6qXusdEqoT8Bs7lCt7uHabFqQcrWBhSWt0LDnk2D6CmChWjcUiUinsR3gTnksImP6Uvf8JEQZ4NVoN8jlfzIQTTeO6bJv3xUs6lLu6Um63Lup+c2W/EaF+bd9JCAzzvjpE0tadz0hMgl2AG4j/3x2AX0hKkXB6p5rWZ8m2pRJdk4XevpTiWbVNH5szaiQhXm98h4i8Uo20ciet1yxEtMaLCXHzXYyNSJIv6l9MLMpflL1vFJJ2oTXd9FPAbrbfaLuazqsrsghCF1D095qS6kgXOFTYPocQeZXH/csSnsWnStpZUqdoo0h6nqSdJJ1CpEhbnlanhjNtnzetP2LAsX0PkRLlPcQCclW4NNFC3J2E+GFr2/fPdPtnAkkLElGsyvfMJ4gU6QvZfrntnWy/2vY6hKPIZ4AnK1X9jBCSleu5CdjR9kbZ9Z5IzAiSVpH0fkm/IoRMFwAHEk6NeZpJGCvmuwU4irDrLW57ddsfsv1r29XoOk3jEkKckPfZy/rYllHhD7QKaVfsY1tGhapdrk4HnLyu/P4xqmLntth+zPZHgRcA+xPC8UfpHPH2GcIh6nPAcrb3zyJqNpmf0+qEvHcWPXDW8U8bi6RZJH2VSI9YHv8fU2N7h5G30Drvz/tmQeCdhMPO34EHJT0p6UnC4ebv2Wd7Awsx1p5waVZ3Yup8lVi3KnNRPxqSGFySsCmRGEBsnwa8lVa1r4BvSNqjl7olbQqcRquaOBc1bZ5ETQW2/0UsHucsS4ST7pVPEgblnBuy72oC1TRcD3UoV57EzN9l3dU+XKVtqREhmygeSHjDQnsje6dXtexTwMdtf3IGf8LAYPsOWkNPr96haDkVgoA9JL20U72S3k9EdSobQruJUjYS2D6VmNA9RXitnSbpy5KS12YPZFEA8ogLAl4HXCPpQ5Je0NfGDTG2ryKi3uT/r5v1sTmjxBezrYCds1RVid5JQrwpImk1wlhZngddRqQ7WNJ2NarqeVn0kNVsP5/o6z0oDKF5erD/USzMbzQDP2XQeH+2LUcAPbaGesspEmYBVqqhzmFkD1ojs+Vj+O2B44H7Jd0g6TxJp0g6OXt/PXA/cCIhhq46NdxEeMQ2HgeHEQvGrwOOIJxwOs2n7iUWNvYkFuL+b8Qjs7yGSL0H8fufJNLFfandAqTtB2x/jrjunqG47lYt1SFCHLJqZgNLJGaavxDRQbYjopF1Spn0XyJC+HuBlWwvY3sv2z8f4QhtUyITdh1L0Y+v7WNzRgLb/wHOo+jTHfrYnFEht//lz6adaqz71ZX9W2use2iw/aDtb9h+JWHXX42wsbyOSAO+DSF8XMj2+rY/k13rCfgWkVEFijH/vsAVkrbLItqMi4JtCUfnD1Y+vh04pMb2Dh1ZpoqtGOs80m5NZdbsNVHk1rOAV9rutNaVGAdJG0s6m3DWL4vw/pSt2yQSzyK72yjgiURippH0DuD7tD4knwbekIVNnGx9mxKhwduJmjazfUOHUxuLpM8TXojlB+rHbX95ivXtT0TaKdf3Bdu1phocVLKoY9/Kdk0sIl3eptzNxMKRgDttL9FF3WsQix/5tf1h21+vpeEDjKR1iQnJy7ND3T7Y84H7xcD7p+pNPypI+jHwpmz3fmBhtxkkSbqGYlFNhGfnR4Bjc6O+pKWBDwHvK5Uz8DfbHYVQo4Sk15d2X05MTPJ+eBw4nxB53UF4vUxpQGr7uJ4aOmRIOre0OxvwCsZ6Ev+H3vrVtreYciOHGEkfpAjzfS+xUJmMEj0i6TjCgGni/34L24/1t1XDj6SbgKWz3UNtv2+c4okMST+hNXLqpYRzx6OlMuVF+BNtv542SHoTEf0pj5ZzLbDRqEZs6UQWLeheQngkwjHkxR3GUV31ban864D8WW9iHnx8XW0fJiS9mFjYXIzOqdKqfd7p82QD6JIsBcXChFf2HMTY/x7b9/W1YTOMpO8R3ukQ19HXbH+ky3O/Riyqla8/A9+wfUDdbR11JB05TVUbeAR4gBDy3AhcNsqpakrPpGrEhccJJ5LfAucAl7d7piXaI2lZQjQ2d3Zot6bN2+tG0saEDSVfSF87c8xJTAFJcxLP87konD3XtV11HplsvasTDhO5COIRYMEsCmki0TXZHKjsJFK2++VixysI4Vxu+5uPWEtZixCRLV45L4+QtUtKlVYgaU8iVd9C2aHJrqvcBxzQxAwYkg7v5XQim9BiwEspsryUo5UZ2MH2r3tpZ2L0SMKmRGLAkfQhIgRfNeT3jrZ/M4l6NiPyx1ZFTbcRxvxk0GyDpPmAfzD24Xo+MWi5osOp1XrWJARNm9P6gL4XWD5Tio88kt4M/CjbNbCV7XPblLuMGIjng+5FJlokkrQVoY7Pr+9P2T64rrYPOpLWAfYCNiaEN9WFjBwTqdcuAI5ouqApR9LuwE8prp9NbF/YptwuxOSyaph/BriHEJssWPks377ZdiPC/VYWLls+yra1DEBtTzoU8zAzTr/CxIubXX0FIWxqVL/mZKli/0REEzDwQ9vv7G+rhh9J8xCecBsQ/XoRscAxsgtlM0ES4k0eSfnYez4Kh5HVbV9TKde1+EbS2sSiZx7p4RzbW01D8wcWSdsQKaHzPvuc7c92KDtZYdNmRP/m57w3i6rTSLKolz8EXpUdmuxYK//sZODtTRPnJKaOpEtodaRZxvYtXZ77AiI6WHn+9Ffi/puM0pNkgvnAdHA7cDTwA0ea4ZGh0pe5oOkwwvnwnr41bATIsg0cSfTvw4TdeYxTY6J7JH0b2Ifo0+uBDZompq8TSacD21LY7K4jBN9TihokaVFCbLJydsjAGbZf1fmsRKIzHdYEcyYaB1TL5vsftP2tNuUbTZbufFfgbcR4d84JTnmcSKF4JHBcUx33ahyTtru2BXzf9rtrqD8xYqRUdInEgJNFnDmIVgPlHMBJkjbopg5Jm9M+UlMSNU2A7QeAjzJW4b4pcJmkqyV9XdIbJW0iaU1Ja2Tvd5f0NUlXAZczVtSUp2lohKgpI091mF+HnVKn/IWizwV0k9Jj/VJ5CC/DxmD7Mtvvsv0SwstgXWBr4A3Abtn7dYkwv6vYfncSNbVwKvAYPBtS9h3tCmVRAn7F2HvCrISXwUKlOsqD+5ObImqqUA7TC92nS+zmlWjFlVdikth+kki1cjdxje2VPccbKfSqiywlxVYUaSleAVwn6TtZuOmJjEaJ9nyHWBiGENSOfJTKGliVIsWxiTRz14xTfkKysdS7KJ5Lm0varZc6h5DFs23eB3+sse7qeP55NdY9dNi+x/ariYW4M7PDndIitBs3nU6kSNg5iZoSk+T5FOPLm7oVNQFkYpibst38Gv1eEjX1TB3zqW5eSxJRzP8h6fMjPC7Oba37ArdJ+p2kAyVt0E3an0Qrto+mSH/0XOACSR9I4/6e+ABwEvF/uSJwiaS1+tukoeYbpfcGXgxcLGmTyVYkaUPCeWdlWm0x32h/RiIxMdma4DuJyF/lMX43NtVq2f8BeyZRU3tsP2b7R7Y3JaIxr0ekAv8A8Nns9YHs2HrAvLY3tf3jpoqaKvRq269erwD/B7xnZpqfGDZSxKZEYkiQ9C1igl0WJj0AbDpe+NlM1HQqME/l3NsIT4Qbp63RI4SkLwEfph6VfH7sYNufrKeFw0GWqqLsUfRV2x9tU24f4NsU/fUr2x1znmfK+r8DS1EM4F9j+9S62p4YfSS9C1g+2320U4rIzBh3CvBKuvv/Px3YNVvcbwQz4EncyMhCWb9ON43r1yqSViD+b19EXMdXAgcDp2bip0SXSPpn5dALaTVe5NsH6C194vITFxs9JC1PpJRdhOi7bwIfsf10Xxs2oEjaFfg5xXV2gO0xCw6VZ9jJtl/bRd2XE9FGIVLWrFtDk4cCSQcQ4fsh+u1ltv/coexkIzatQwil8nOmnBJ8FJG0BLAh4eCxAhFleAHiPnsfMe+6gbhPXGj7jj41NTHkSLqfIu3meba3nOT5ZwN5qmMDq/UqLG0qlfRp0L09arxyE9m3ynX8gYi8PfRz28rcajxb30PA74jUdL+1fe0MNG9oydKm5WwP7E9hp7sXOI160tJf0FtLh49MZHcwcADRp88QQufjyPo0RXDtHkln0mrXy6/T04lIdb/t5Iws6XnEc+1twA6lc/Ptmba3n872J5pBZp/6ChGxNRfadvvsf5qwX3/E9j+mp4WJptJmTNorzxDRmg+2/bua6kyMIEnYlEgMEZKOJJTB5QH33cBGtq9vU35LIsx8VdR0KxGpKYmaJoGkTwIHEpFZWj6a4NTyjVbAk8CnbX+pxuYNDZL+AqxC4Sk/xigqaSng3/luVvZttn/cpuwswE+IqETlnNGLJk/kxHQi6e2E9+oyHYrcDHyBSPnXqAFXEuBMD5JmJGe77bfNxPcMGtk4K2deInpTeSHncULk1IsR3rb36qWdw0TF0FHtr7qMH427F5RJQrzukfRu4LvZroFt26X2rohvzrK9XRd1fwT4YqnuJW3f2XurBx9JH6CIGGZgPduXdSg7WWHT1sCvS3XvbfuI3ludaDqSygLQE2zvWlO9xwM7Z7u2PVsd9fYbSU9RPLd/aft1kzz/RGJcBfG//LxREMb0A0nnU9xHZyOEjfnfpjy2upNIlf4gEYloXuAFwFzZ5+Vx2S3Av4gF0/mAhYElSp9XF/3HdTwbFiStDGyZvTahEO/BWKFTub/uIBbecqFTEo2WmKG09CNzf+2GyjOr5SPqcyhrVJ8CSFqcEIQtXT5Ma5/+k1hHyef/8xGR7Jaj9d5bvmf8i0gVOKW0dolEOyQtQ6wLbgysQ2RmacfDwKXABcBRo5ZGNjE4SLqQqT+DTEQSe4C4x/4J+L3t22pqXmKEadRgJZEYAd5OhN9/LUV4vkWAsyVtWA4HnomaTgHmZqyoabOk0p48tj8v6TfAIUS+Xeg+5U8+2bkYeH/DU4CdRwibBLxC0ty2Hy0XsH2rpPOI9H35guhRkrYCjiEmlrMRnvHvB9YslTNwdhI1JaabbGHtCEmrEtfgooTw8W7givGi6TWAufvdgFGkqYKjGWQPxj7Ty2G+56J4/k+F/BnVGGFTiXZjpTqM8I1NS1kR4l1NRBwU8Tw6DnhcUhLitTJ/Zb/TWPFRioXfebqs+4rK/suIiARN4O7K/sI11r1KZf/eGutONBt1eF933aPCLBTPkak4MLSck0RNUydLk4Kk5YDjKcapeVSGnxIR2u6pnpulkVuZEJm9lViYN5FS/bu2v1oquygh+HkvIZ4qpwh5laQ9bR/JEJNFXroW+E7WN+sSEVi2JFLNzJEXzbb5//YSwJuyF5KuJRM5Aefb/t+M/IDBpxr9ql1UrER3tOuzatqexCSxfaekbQg79WK079PliXtlmWqfl6/t24FtkqgpUTe2bwI+A886eS9B+2itt9ueCWfTRMOxvWG/25BoJiliUyIxZEianUgttzWtA+cbiMhNd2Xij5NJoqZpI0uLsBehkl+JzhNJA9cRKvkjGi5oAiC7Ps+iuDZ3sX1Sm3JrER4G7TxgWopm23zy+TSwse1L6mz3oFBJ63OG7X1qqve7wLbZbmPT+iQSieYyidQeUzEePyu+bVJ0oRS9bfrowhueDp93/RWMWN9K2p8I4w/RN2vavrpNuTsJ5xEB/7C9Qhd1r0GIm/I+38/2d2pp+IDTZmx/oO0vdCg72YhNpwF5xCwDa9j+S++tTjSdyV6Lk6j3eMIRDUboHtprf41qv/QLSSsRNqaFiWfVlcCetq+cRB2zE+msPkuR2ua7tvdtU/adwLeAOfNDhLPZiqO6eCppbiKKUy50eilj5wjtxlxPAZdRCJ0uaVqK4JSWvn5Sn04vkhYGfkik+oLJRxzLPzsZeHvTHW0lvYxYL1mLiIY1H/BcimfNZEk26kQikUg8S4rYlEgMGbaflPQa4DfAhhQD6hWIyE0HA0cRXsblyfYtRPq5JGqqgSy9wmUAkuYn0n+0U8nfaPu//WrngHIOERI99+Z+NzBG2GT7CkmfAT7H+J5I1UnlZ0dV1JSxDMVvXrTGehelSKmWVM+JRCJRr/drUz1pP9vvBjSAqpG9jpR/ozoOeLCyP2/bUjGGXyR7v5SkWbtYlKxGKnzeZBs3xPyRcCzIFyu2I1Lx9kSWbiF35hFwXxI1JRKJppMJbn5FPKdM3INfafuhydSTpas9WNKNwM+J++x7JV1l+4eVsodL+h8RDSofIyxLiH7O7uX3DCpZVPEzs1cufMhFTlvQmo6+bKuanYhwtT7wKSLNynwz0ujBoqlzn+kk9ek0kUW4e3WWAvn9xPhzvKhM1eOnA4fY/u20NnTAkbQb8DHGRlzt9dod1blpIpFIJKZAEjYlEkOI7cckbU+ESl2LYhK9GpGmq5rb+RYiUtM/21SX6JFMuHR5v9sxLNh+RtJ2RJhfGCeUfZb+7xng04SBaLzoGc8AH7P9lQ5lEom2SHoJ8LrSoQdsH9Kv9iQSib5xAcloViu2k7Bp5khCvIn5d2V/wQ7lriMiskKkoVmTicf6L8m2+Tzssak0cBix/aCkPwCvyA6tJ2ld25f2WPWXiBS/uYPD+T3Wl0jMBHVFzUskOvEhwrEO4lnzxsmKmsrYPk7SFsA7iOv3K5KOraZTs32MpF0pIpoAbMqICpuqZMKHY7NXngpwS2Aroh8Wor3w4bkz18qBYdl+N2AESSnpZwDbZwFnSVqCcCZfn3Akb+fIfANwMZH6847+tHgwkDQHIZDdKT9U+richnJK1fdwbiKRSCRGkCRsSiSGFNsPZZ4EFwAvphA3JVFTYuCx3bUQzPbBkk4CPkJ4gC9SKXIf4R3zRdvX1dfKRIPYjMhTnt87D+9fUxKJRL+wvWm/25BITIIkxJs812bbvN9WJlJ8V/kL8OrS/k5MLGyqpmW6e9KtG25+Tgib8jnpEZLWs/3IVCqTdADRp8+m8QQOq6mtI4Ok5xP9/nLCJpAvvEEsut1PCPX+CFzU9IW3GaIsYni4b61IjCSSBLyH4jl2fE22vi8SwiYD8wNvov099+uEsCn//le0KdMIsn4/HDhc0guA/YF30uqQ18gFedtVIXmiR2z/qN9taBK2bweOy16JiTmW1rlTeY7ayPtgL0j6APCjpqc0nEkkLQisR73pE7evqXmJRKJCEjYlEkOM7XslbQX8nvCIqQ4ck6gpMRJkgqW3ZYa8pYi0abMSi0Y32U4Le73TZO/i+bNtvnDWCK/TRCKRSAwvSYg3eWzfLOleikhNq3UoejbwSQpRzbslHWb71naFszThW5XKA/yptoYPB4cTUUSWIfphFeBMSa+13bXIS9I8wFeIVNVlUdNlts+pu9HDShb99j1EqpSqwb2annK7bPuMpDOBQ23/evpb2VhWpLh2q+kvR4WVJH14sueUd6Zw/rM0PELzmsDiFP/fZ9RRqe2bJF1H4TS5He2FTRcDjxDpVwUsWcf3DxuS5iWco7bMXiuWP862TbOpJBKJBiJpd0LU1E7MdA1wFfAf4CHGydiQaOHrwBckHQ8cbvuifjdoVJH0MsKR/lWEMLmWakljgERiWknCpkRiyLF9exY2+kLg+dlhATcDm9q+qV9tSyTqJhMw3ZK9EvUyT+n9lLzrh5gnKvttFy4TiUQikUgMPecDr83eb96ugO3fS7qFENObiIBzrqR32P5dXk7S7MDewFdpNV7ebPuaaWj7wGL7KUkfBE7KDolI4XGdpK8Dx4w3L5X0UmJRZB9gYVoNwk8A75umpg8VkpYCvg9skx+qFKmm+yh/PishVthO0lnA3rbTnKpGJG1AIe4zcGNfGzQ9CFiViPDTSx29nN9kYVMuyM3vkTfXWPfNhLBJwEvbFcju9X8D1skOdUrpOlJkz/sNKIRMaxP3VKg35VIikUgMG58qvc/vhz8HPmP7hj60Z1SYi4ie+CZJ1xBi45/YHlXR/Iwj6QvAAcTzvF1ksfQ8TyQGlCRsSiQGDElHTvHUfwFLZO8N/AM4MALcTAnb3muqJycSiaEjj/omwpOmSdxV2U+hkhOJRCKRGE3OphA2LSZpTdt/blPuK8B3KBYpX0SIm+4g5l2zEVGJnkOxwJxvvzGtv2BAsX2KpE8Bn6fojwWAg4CDJN2fFc37aUNJf2VQ71EAACAASURBVAKWA+YtfQat/fkB25fNzK8YXCStT0RnmZfOEUHaCZ3afb4NcLWkbW3/odaGDghZaqhumWeS5Z/9GiJyzRKEkG9fWq/dK6dQ5zBQx1xpqnU0fZFp0cr+0zXWXa6r+j1l7i29f16N3z9QSFqdQsi0EfG//uzHpfedxKS3A+cAv52uNiYSiUQ/kbQcEZGxPPb5uO0v97Vho0E5EvAqwLeBL0v6ORHFqfFzo17IHG/2o/2cSpVtIpEYMJKwKZEYPPagd2ONgE17PN9AEjYlEg1A0ksoJqMGbuprg2aealSFxfvSigYhaQ7Cw3cBIm/5lCaMti+ts13DStafaxHew4vQW78mYXMikRhlTgT+j8IW8jagnbDpe8BbiKgU+fhIhIChHCUXWudulwCH1tvk4cH2wVk6uY9R9EveT+XIHgIWY+yYq3yOgU/YbpcOqVFIejlwJoWIoNq3Bv5JLKQ/kB2fl7hel2PstSpgPuAsSVuN6HjqJia2q+T9si0hWOyVauqJE2qoc9Dop7AoLTCNZUmgrsXNJSmedeOlC3qiw/uhRtILKYRMmxPRA5/9uPS+HJVJpc8eAH5HCJl+a/u6aW1wIpFI9J91S+8N/DGJmmqjOqYUkWlhT2BPSVcSUZyOsf1wH9o3tGSZbz7A2Oc5wGPAtaT0iVNC0mzADsDGhI16aWLO+VzGpk/vFtues54WJkaFJGxKJAaXXo02yejTgR6iYk0XaRE5MeNImovCu/jA/DAxqL+qX+3qE1cA/yUG2xDC0FP61poRRdImwBuA9QmPo6lOanJMw8eyktYlJuQ7AXPUUSVJ2JxIJEYY2/dK+gYh6IYO0SZsPyNpO+A8Iu1Su/QyVWPzlcBrbdcZQWPosP1JSRcDRxJRP8YTQrT7TEREkL1snzoNTRwqJM0N/Iy4VqvCr18CPwLOtf2/Duc/F9gMeCsxXigvlDwP+Jmk1Ww/Nm0/on90axOpy3bi0vZC2xfVVO+gkGxM/eeObJtfa1sBJ/daqaRFiWddzp3jFJ+/9L7tfWdYkPRaCjHTcuWPSu87CZkeJ8TMeVSmy2ynBdBEYgTIIhFtRNiuViQcxxYk7gX3Z6/rgYuB39uuQxw9jOTR/fKx5Y/72JZRYjki3fkehCMIjBXgrEkIm74m6WfA9203zZY/VT5fep/35+VElOFf235q5ps03ChSBu2fvToJw6dK06O1JtogO10XicQgIekZ+n/DFiG2mXXCkkPIgPRxzkj3dWLySJpoMaxT2POevpbW0MHb2T6rprqHAknfAd6b7d4BrGD7kT42aWTIxDeHAavnh2qqurH3zixC03eAt+eHaqj22XtAU/t1IiTNRxg2FyKMm7MDN9m+oK8NSyQS00YWfehAIsXUXB2KPUpEgfpsGjsUZIKctxNh/pft8rS7gUOAb3cS6jQNSZ8FPkVrSoprgbdNNtKSpJcBRxEC8/LY/yDbn6mrzYNAF3P+6ZpTAfwN2Nb2rTXV23ckbd3vNuQ0bZ5aRtIGwIUU/7/3Ay+2fXeP9R4EfILif+Ec26/sUPZfwAuy77/S9lq9fHc/Kd0nxrsflCPeXUkhZPq97UenvZGJRGLGkLQjMW7dpPpRZb96nzgX+Jbt06erbYOIpI9TiEQMbGL7wj42aaTIot+8hhA5bUb7KE6Ujl1K2F6PHVGHhZ6RtDgR4bY8D/ohsLeTUGJKZHbSM4D1qH9+lWzUibYkYVMiMWBkE+tBYGQfGh2MF/0gLSInxtCne0B5MPA3YPWmDeglPZ9YJMojN3zH9n59bNJIIGlvYoFydtqn7Jly1TT03pmJms4lvAfbpZYZz9DRsdrS+0b2ayckLQa8D9gOWI2xkcZOtP36DueuAbykdOhvyYsuyNJ9rE996RO3qLF5icQYMoHTKwnv2EWBWQkRzhVEypkH+ti8gUfSisQi0VqEF+dCRKTB+4B7gL8TC8VXNG0MOhGSbiZSROVcAbzS9v1TrG8+oq/XppiP3mL7hb22dZDow5zqCSKt5U+BI5PgITEdSJqFWJBbhGLcfxqw81SjBUrakLgn5PM1A/va/m6bsgsQEfXy+/QptneeyvcOAh0EkOWx6D+JvjmHEHvdN1NtG3Wy6A7z01ta+ptrbVSisWRR635EjPWhu8X5dmV+TQjPexKbDguS3kM4d0D0wdq2r+xjk0YWSS8iBE5vpYiI0y41NURq1B8TUZyunbFGDgFZpMbjKeZA1wGrNT3i8lSRNCtwPvCK7FA7e3SvJBt1YgyNTt+RSAwo3XqzJvpDt4vD3ZTrt7BqYMgWjl9Bvfl3h3mRc6a9i/N67wR2a+KCku07JL0dODY79D5J/wMOTCHlp4ak7YFDab0vTvbeV52oJ+C7wAYUaRHyPr0le+WfQSwWX0PcUxemdWE0P/dJIo1C4/7vx0PS7MAXgfcAczK1a3BuYoGz7EG3fi0NHFIkvZ5In7huXVWSrt3EDJBFYjqZGlL+NBHb1xMpOxKTQNI6wFIUz+xHiLH6lERNALYfkLQbkXo6j0K2lKR1bF/Wa5sHiM3G+UyESDx/flwAfGYK3/EM8Td5gIjgmFJXJKaVLE3qMUREkfy+sANwqqS9bI+XQm4MknYFfkCImnIeJRb92lGN4nTFZL5vgMnH+XcT94bfEqLlf/evSaOFpBcDu1I4NizYY5UpLX0IHfN0aXU5iyxfXwuHA0mrEP/3C9PZpt8uYlO7BfztgKskbW77urrbOoD8vbK/cNtSiZ6xfSNwQBYlaxfgncDG+celorlo9H2EXftCIorTCbafnMEmDyp5ar/cjnRkEjX1xDuJ9bzqNfgEIXi6CvgP8BAxb0okaqHRA8BEYhBJE+cZ4QKmtgg2G7FgnFOe2PyXSF/1QHZ8XuD5xGAyJzc8PQNcBDR+4JSFUv8YsDXh+V5LtQz/Ime3Roi6xB7/IRbfv2r7rprqHDpsnyDpzUQY2jnJrk1JXyK8UdNiRZdIeh7hIVT+f3wGOJJYFL6VmODkn/2GEDvkApy1gS0IQ13Ok0SY6+OmufkDi6TVgb1ojTr4B+C9tv+clSlPFs8vRxPKPBG3JMQ6uQBqNqJv32D73mn/EUOApCWI63RtxjdujvussX2JpIsovJfWlbRitsDfKCQtRDxn2nnBVunGy2vYn/PTShZivY4FDmx/rsamJRKJybFC6b2JRYkbe63U9o2SjiO8vnNWBEZG2GT7d+N9HsFCnuXuiconEgPEZ4HdiOiB+ZxgG+A6Sd8Hfmb76k4nS3ou8Coi8sNGFGPafPv5cWwCu+bVZGUv6vnX9JdHCPtgLmTq2G+JqSFpBSKCczmdZXJa6oEsgvN+wD60Oi5Bb33buPmVpKWAM4k5E4x1rHuaiOx+K2Hvh7BZLQmsTLG2Wj5vceBMSRvYvn36Wj8QXAI8RthPAV5G3E8T00QmTjoGOEbSSsC7gDdTiEWr1/CG2esQSUcDh9cxlxhi5q/sj8zcp098hNZr7mngG8AXbf+3b61KjDwpFV0ikUh0gaRlgROI9BO50eci4GgiJPVNHc5bBticMBpvRPGwvxLYxfY/p7HZA42krwPvp30El14eTkOdokrSW8f7mBCG5P1zORERZ7KUvYuvTyG8QdKBpd1VCA+YHAMPE+klriOEjA9P5XuaskAs6cPAlyjul/8DtrV9UalMOfR/23ReklYjDKGblsoebPtT09f6wUXSz4iFjLwvLgG2tP1YqcyE/ZqVewMR/Smf2P8d2Kjp4qZMlHcRsGp2qF3UsPLiT8c+zup7MxHWPq/nE7a/VGujBxxJ8xIGoxfRKghrJxrrZjwwpsywPvPrRNKSxALHG4AX1FVv6ttEon9I2h/4SrZrYFfbJ9RUdzkVA8BHbH+tjrqHgYoQ/ITxnuWJxKCRRcY9iWJRvTqmegj4KxGB6CEi9ee8wHIU47H8vPK47Hxgq3bRCyS9ALiRcEgTMSdedJidfyTNniJYTB/Zc+ZIWgX2KS19D2RCseOAl9J+fpq/n3TVNLBPJZ1NONSV74MGTiEcHs8p21oq585J2PvfDuxU/ijb/sb2NtPR7kFC0lHEmoeJlNLr9LlJjSO7FncloufkDvntbCz5sfOA7wEnNy1akaR9gW9luwbWsn1VH5s0tEh6CTHWLNtH97T9o742LNEIkrApkUgkJkDSioQX1yLEg/pW4N22T59kPdsSA8els0P3ABvbroZuHXkkfZfwKuhmUXMqjOyEvFvRQmJyVPoVWj1Xc3oeNI3qdVlF0nVElIG8H/eyfXSlTNfXsqQvEp4gZOfsb/ubdbd7kFGEFriPWJQQ8BTw0mqI80n26xpE2PX5sjrPG/I0nj0j6QRgZ1qNm9cRArtzgdsIoV63fTwfERUvT/Fxnu0tp6HpA4ukU4k0KeU+fYoQ5t0C7F767N/EmCuP3rY6sRgCrekTTwQez7/D9tum9UcMOJI+RqRRmo16veBHdjyVSAwDJaE4xD1wvbrSxUlal4j6mN9/P2b7K+OcMlJUnEluShGbEsOGpJ2INOrlbAwTzV07CcgF/A7YPku92u77XkcRsQngUttfnVSjE41B0iuIuVM+B6raViZiIhth48aoWVThPxHR2pKzSI9I2hr4Na39+A9gj7JDXpd1bQAcRdjAyov829g+u7ZGDyCZI/hfgLmzQ7vZbmyU9X6TpVZ8F/AmwqYCne8VdxECvh80JYNMJgz/VbZrQsx9bh+bNLRIeiPwE4rr6be2tx7nlESiNlIqukQikRgHSXMRA55Fs0PXE9Exbp1sXbZ/nU3uzyEmO4sAv5K0uu1H62rzoCNpG+DdtOYkzwfXuWdhyr87Pil09/RRnejVKbprhJo8S3e2IsXv/VdV1DRZbH8sq/dtxN/hi5J+XRX1jDirEYaJ/N55bq+/3/aVkt4F/CI7tKmkN9r+WW9NHU4yg2QuasqNkV8DPmr7mVK5ruu0/UCWjm6z7NAGkmYp1zfKSNqIQtSUd9xJwHvyNCeSdi+dcrntPUrnzwK8nIhElC+mzUZ4Ke/Y5MiX8Kzg8Tjiuq3LE76dsDfRYCT9g/Ds/R2R4vSWPjepSVTTQdVpw5ulsn93jXUPPMmbODHs2D5Z0suJxfTVabWv5FSFTu0+fxI4GPjCeNGXsmhxtUSMS4w2mR31OELUVLb5/YoiLf1Zpc8uIFIsltPSb06rTSG/Ts+f9h8wuJwALEbxvyzi2X0m4SzycYr+uiYrX+7TlWgd5z8J/ICGPf9L7FfZvwbYwvZ/JluR7Yuzee+5RIq68neMtLDJ9r8k7UORXeAISf+0fXmfm9ZIbP8NeF/mHLEbEcVpXdqvwSwGfAz4iKTTgENsnz+zLZ5xLibSpeXzoJcQ/7eJyZOn8MyfKz/vY1sSDSMJmxKJRGJ8PkSIkCAmfW+Yiqgpx/ZtWfqfS4kQ3ssD+wMH9drQIaKciisfTF+UHT+nKYu9PfDZ0vtr+taK0WW8BeFeUyQ2hXVL7013BvBu+udDwKuBBQgj6ceBt0y6dcPLypX9s7o4Z0KPS9vHZaluXkb8HfYDGilsAj6abfOJ+fdtf7iGev9EIWyak0gBcn0N9Q4D+5feGzjN9uu6PTkbE1wCXJJFe/wZkWZtZeBCSRt0SgfcED4HvDZ7X42IdRewROn4o0S00PkoIr9Vz3sSuH16mzyaSHol8b8NgO2ppAoeVJYFliHExUj6F7GweD4hdJry3CgxIX+p7L+QuCfWwQuzbf7Mu7qmehOJxAyROSm8jEgD9C5iPD+mWLatzrceIsZV326Ys0hi+tkLeD6FgOYJwpZ6cl6g4ihyd2Ux/YdZma0IJ5PViPn/p4B7bH93Ohs/iEjaAViPVgecQwgHnMezMh8vnXKN7c9U6lgSeA+wLzAP0aevBXay/cfp/g2DRCa+24RWkdfuUxE15di+K3PYuYwiiu6mkubqlM5uVLB9tKT5ga8T0ZYvkPQJ4ND8+kzMLLYflXQesab1EuA52UflaG/5/qzAjsCOki4APlxXhNhBw/b9kn5N4Xz3auD/+tuqoWXuyn7jMtIk+kdKRZdIJBLjIOl2QsEOcILtXccrP4l6jwV2yXb/Y/v5ddQ76GShk2+ldTJ+qO339bVhicYj6SZmIKKS7WWn+zv6jaQ9gSOyXRNGzOPblCunTDvD9qu6qPtQwmgP8AiwoO0nem/14CPp3UBuxDWwre3ftClX7tezbG/XRd0HAF8u1b2U7Tt6b/XwIGkO4H5gLuL5dA+wTLt0HJNNCVoK0Ux23mtsn1pX2wcVSbMCDxAGDwGPASvYvq1SbjLpE18I/B5YMqvzamBt20/X/wsGG0nLEcaj3NtQwD+BA4DTbT/RqW8lzQasBWwB7E2IxfJyRxMRtYbOCC2p/Dw4wfbuHQu3nrci4c0OhNf1FL77eCJyVl7HyKTyKF1HnVIc/ZNWoVPL/3hi6mRR2W6niB58bLfXdRd1HwO8Idu9y/biddSbSCT6h6SVgFcQ0S6XBebPXo8D/yXGt1cSaSgvtP1wn5o6NGTRQ5cinGsWJJ5/92evW5Nj3lgkXQ2sQmHz+6DtQypluhr/S5odOIxMXJ2d8zbbP56Otg8qks6hcJQxcJTtt1fKdNunyxMRtdbMDj0MbGL7itobPqBI2ozIppD313TZ+01kfTivjroHEUkbl3a3Jxyb8v/9e4HTiGfOHcCDTNHuavuC3lraDLJn1o6E3XRL2juRtpvTlY89DXzZ9ienpZF9RtLaxDWZ21E2sX1hH5s0lGTR/3NnLgPrNOk5kugvKWJTIpFIdEDSWsDiFIO8U2qs/mSKic6ikta2/aca6x9UNqjsXwO8vx8NSSTK2F6m320YIRao7Hda4HyKIqLQnF3W/VsKYdPcwDpExLcmMH9l/74O5R4lxDlQeGVNxJWV/ZdR5J1vCusT11Qeovsn7URNUyT3/MzHE01ZPF6L8AbO+/SMXgUPtv8t6W1ESH8THtzvohD9NYkDiHtoLji5FtjIdqd7w7NkqWYuBS6V9GXgw8BnCM/tPYAVJG09hKmSZ+vwfiK+QCFK8iTPLVNXOsBBpVN63uWB5YA94dnUdedTCJ1SFLApYtuSvkf8fwLsLGmVLM3ElJG0CkXqVYhF40QiMeTY/jshej6y320ZZiQtQzzTNiLmRfN0KPqIpMuIVGpH2f73jDRwgJG0ACFqyrkd+M5U67P9pKS3EzaGnYjxx3clnW/75p4aOyRImpMQLOZj/v/RGhV3Utj+h6QtCGeRPJLLCZJWrXH+O+gsmW1zAU6d9v5TKOz95e8aVc5n7Nwnv1YXJiIKvrXH7+hlftYIJC0NvIN4duXO8+0iNEOkXjuGSPm5M2E/LJeZFfiYpHlt7zvNTZ9xbP9J0ueBT5OlUJO0XnLOmTTVLCKLti2VSEwDs0xcJJFIJBrLatk2H/jdVGPdeV35wHG1DuVGjTz6VT55PCp5uCUSI8cclf2HOpTLj4vuJ0D5RDO/d754Eu0adp6cYD/nwWwrujei3Z1t835dpvtmjQxLZ9v8mf/7Guv+b2X/eTXWPcjkabnyPu3GU3X2iQrYPocwoCp77TOVxo0AuSghH1Pt2Y2oqYrtZ2x/CXgVcV8RsXhyVI1tnUlyId1kUemVaOVexvaPK6/y5y8i0tD8BLhF0vWSvi9pN0mNiFJbM18F/kH08xzALyRN2XAsaRHgFxTjtZuAr/TYxkQikRh6JL1I0knADcAngI0J0Yc6vJ5DpLP6FHCjpOOziJpN5uW0jhVO6NXm50g38m7CfmBCaPaxXuocMtaheGYbOMV2dX45KbLz30oxjnshkZK+KSxS2b+pxrrzuvL5SPW7RpVOc4VO98/JvhIVFOwg6VdEBN1PEKno2wmaHgS+DbzY9pa2j7T9JsJmeACRXSO3K+R/t/dKqjqojwS2Pwt8n8JuermkbfvbqqHjDxTPZYh0qYnEjJCETYlEItGZqsG40yLyVHhqgu8aVear7F/el1YkEonp5MHKficP13K5pTuUqVK9Dy/U5XmjwAOV/Xk7lCsbOZfM0oFNRDU3elOEN2WqBsc6I4xUjflV8d+osmBl/9ouzplr4iIAnFR6v2LTFpGy1Gn5NWvgEtt/7KVO22cDH8y/AthF0oSpLBOjj+1FCCeMfYATCDHsZIVObwd+Ctwq6e+SDpP0BklNiWA3ZbLIaTtSRGpcBbhE0uaTrUvSpsDFRIQGsjp3bFCEhnGRNL+kt2bX52WSbpL0gKSnp/iqzvkTicSAkqVTvwJ4NRGtIn+GVZ9vnZ53sxKi8z9LestMt3+AyJ/r+fjgsi7OmXD8b/s/xBgk7+/dupznjgLLZNu8T7tJmTThfDNLGXQGRZ/uPZXGDSnV6D912vurdTUl0lD5vtjp+FReiQqSlpB0IPBvIkLYdhTPreqz6c/AO4ElbO9n+/pyXbbvt/11Yr72McauV71jOn9LP5C0aOYk8mnCucOEI/5pki6X9GFJG0taQdJiefnJvvr6I2cA208AP6Z4Nu2SpVFPJKadpjxYE4lEog6WprtJeTcsVdlvStSi/1X2qwKIRCIx/Nxd2e8kwLmZ8AwEmF/S0rZvmaDu6r2zSSL9amqDqmgk5zpgpez9HEQ6sImeXXm6gNwQMmzpp+pgOo2b1b/V/TXWPchUxcydPIsfphBAPrfLuqthr9cgvBSbwksr+92kjuxm8ecwQrySR8M7gFjwSDScLPXZ34BDASStTESp2JSIaFEWKLVbiCgbOVcgjOfvyOq6gYjCdh6Ruu4/JFqwfa2klwPHA2sCywJnSzqfMCifY/vWdudKWopINfHmbJv/Lf4MvN72P6a5+QOPpIWAg4C3UIi9k2E+kWgIkj5IRMdrl1J2ontBtezzgKMkzWd7yinYhpjqvOemDuWeppjLd5uW/izgbdn75xFpAnsS9g8JC1T2/96hXPla7NZZ5FRgh+z9UpJWtt2NM8qwU7VZLUl99v5qmrvqd40iacw0A0jahhAgbk8hZILWuZeAx4k5w6G2/9BN3bafBL4s6R7gBxTiqA1r+wGDw510Tp+4FjHX6pWmpE88CNgdmJ+wIe1NSnGemAGa8M+VSCQSUyWP1pAPdrajNUJAL+Qe8PlE546a6h10bqzsd1qYT0wCSbMAGwHrA2sTURwWIBaIpzLBtO3l62thomFcl23ze+eyHcr9hbhuczYHfjRB3Vtk2/zeOem0S0NMtV9XJryzqlxNeBrnvIaJjXSvr+zfM+nWDT9Vg2Odz6c8mlB+3d5bY92DzGOV/U4i7ocIYZMYK17sRP6/n/8/dBv1bVTIo9Xl19RfujinG2/4ZyQdS3gvCthI0oJTSXGXGG2yRa9ryQyXklYiRE6bZK9yyrmJhE4rEmKnXOh0Pa1Cp7tq/wFDhKRzS7uP0LpwsWn2QtL9xJzywazMfMTfobwgmvf7M4So9AeTdKy17S0mLjY8ZCk2jmVs6o5eowSkRb5EYgiQtDOFqKl8f4VY/DyXiOR0K0UE3fkI8cLawGbEvba6sPxNSTfbbjdfG2Wq482qc2POQ0Q/iu5TdeVOUOW09E0QNlWjKVcjOef8j8JJpJNzWZUbKvsvpbsou8POndk2v5a2Bk6uqe6tKvujLtjvZO9L1ICkxYgU32+ncAxtl2oOQkj6feAI21O1OR0JfJZiLrfEFOsZdKrj9Gqkq0QX2L4ri1J5CtFv38rGPsk5LjGtJGFTIpFIdKY8wRPwekmf6eQN2y2SlgZ2pRgwVb9rlLmYCGuaRw1YlTAUJaaApDmA/YjoCktWP+6h6hTuN9ELfyei3eTjzFU6lPsj8B6Ke+E+jCNskrQE8FZa751VseTIYvvmzHsqFzSs1qHo2cCnKPrpXZIOs31zu8KSdgG2pLVfm5gmNBc25fe/VYFzaqp7k8r+RJHJRoVu0yfeS4T+BlhC0py2H5+g7mpkp+dMtnFDTtVzu5MY8TEKL/hqyslOlBeIBKwLnNl90xJNxPbfief/9wEkrUCr0Kk8Tp1I6LQSIXZ6Z1bX3wmh0/m2j6u/9QPPprQfm5ef2xCC3AUZu8hRPSf/7BWTbEd50X8kyCKPnUnxTKn23Xh9Wf58vDKJRGJAkTQ38B3GipquJVLynG776QnqmIWInvEFYv6QP+NmAf5P0lm2q2L/Ueahyn4nYX0ubIKxtqxOVPtx5FP9ZFTTxXaKWv0QhXNjt04feUTd/PofVRFDlT8SIu9cxLCrpE/3KqaXtAiwG8UY7Rmgq4g5w4rtamTxRA1I2pKIfrMjYVstjzPLz6tniLHsocAZtnsaq9u2pOso7gXdRn8bNjr1Ux1znUbNCWyfLml3IorwHMCpkg4Bvtx0B6XE9JGETYlEItEB25dKuo1iMPcc4GeStrVdnVh2RWY4+Skx2cwHS7fZvrTnBg8Btv8r6TRgJ+L37wR8u7+tGk6yBaPjCI+q6gSnXQj1rqvusWkjS2akWIhYUJ4duLshYbonhe3HJV0GbEBcg50Wzk4hQiTPke2vJenbwH62WyK7ZPnJTyaEEfl1/QQhlmwS5wOvy95v3q6A7Qsl3UwYM02EBD5X0t62nxXqSJoTeDfwRVrvFf9u6HX958r+FsAhvVYqaX7gVRT35kdojnCsmhqukzf2NRQCyNmAdYALJ6h7jWybL0Q9PJUGDjHVRbZOC2YPEcIm0f1CRW58yu8Ly3UqmEh0wvYNhOPGDwAkvYgidd0mtEZnm0jo9GKK0PZNFDaNx3hj/ZESIdWNpFmJaMzlebmIyJenECLkwymuz8uB7xEL8QsTkVo2oHVs+iTwdTqnCUokekbSC6apahPj1AdsPzVN3zFo7EcRbSkfU34X+EC3fZDNW38l6Qzi/39fWkUi+wJfqbndg0xVbF+NNpRzK4X4ZmFJi3WRivb5lf2mrGtV03l3cha5m6KPFpf0HNsTzZGqzhLdOkIMNbbvz2xWL88OzQccIek1E4kZO5GNK35A2F/yscNlqBCCAQAAIABJREFUtpuShj5RE1ma7nLUb2gdq4pwDjsSOMz2v2puQhOu2bT20YFMpDQVDgXeT4hv9wPeI+n3hLizHFV40tg+ZoptSowoTRkAJhKJxFQ5GvgErbmFz5X01swzuWskrUhEI3k5rYaTo2ts7zDwGSKH+6zAJpI2s31ef5s0XGSRay4gPNSq3oVVb+p24VXHVFl3G0eBLCLWW4jUkRsxNjXViYxN4ZWfuwyti8g39xrtbcg4j1jsEbCGpIVttxg5bT8o6XjgTRT3xPcCW0k6jhBFzEbkOH8jYRQt3zuPaZj3K8BvKIRNi0pay/YVbcp9iZhU5ga15YDfSLob+BfRrysThsu8P/Pt16f1Fwwotm+X9FdCYCNgG0kv6BTpahJ8mGLR1MDFDVosqqZPfAlx36xyNbBLqdxuTCxsenNlv2meYA9W9jstGj1ALMBD92n+Zq/sd5vKIpHoiO0biSiLPwSQtBytQqfqQv14Qqcm0vTfPx3sRkQHK0dV+KDtZ0XNkg4vlf+37aPLFUiai3gefZoY989OiBh2t33qtLY+0WRuYpqFi5IeJe7ZlxELUsfbro49RoFyZBUDP7D9vqlUlIkh9sucR/Yu1fsmmiVsyu2k+TX6wg7l/gKsX9rflEgLOh55FNz879WExXcYG6V6sbal4K/A6tn7WQh7zNkT1L1Ots37tBpxa5Q5ilb7/PbALyXtMdk03Jkz01FEdJ3yPeWHtbY40RSWp/U6gmIucCkhwD3W9hN9aNsosG2/GzDg/JTexpn5tTsn4TBaRxrzJGxKtJCETYlEIjE+BxML6i+keDCvC1wt6SfAT4ALO3l0ZB4bryAMnm9m7GLRTdl3NAbbV0v6NBGq28Axkta3fVN/WzZUnEAYM8o5oO8mws/eAnycYhB6TVa+7F28Eq1ihicJz6K7SQAgaR9C1JiHN5/sgtJKwK8p/g7nAlvV07qh4Je0ikJfBxzWptxHiMhtzymVXQn4ZKVc1UvpIeCgeps8FJxECJbyMfyeQDth0/eJtH25oS7v20WJqDntwlgDXET7v1NT+CVFColZiX6cstFD0jaEsKlslPpJ780cDmzfUYl8uXqHoqdT/D8L2EPS921f3a6wpPcTRvhyhMKRDvHfhtsq+/N3KHc98KLs/dySXtqpX0usWNlvihAvMYPY/ichYD4KnhWEb0ohdirPvZoeeahjmt5ET+yTbfNr7MtlUVM3ZAL7H0g6gTC4bw3MA5wgaQfbv6mzwYlEiekWO85DRIZejZhvHCLpGOBA23dO83fPCJKWohj3A9wOfLCGqj9ERGvNI+esImmpBjk5XUeR4gs6p6W/nEg5m/f/exhH2CRpAeBttI7/b+qxrcNCHk0576tOfXoVYb/Oy72ZcYRNWRrFap/e0VNLh4sjgA8Qc5+yuOk6SV8CfjpRGqUsqvubgI9SOJOQ1XctEVEnkZgq5ajfvwC+a7saaXw6+CVjBZUjg+2z+t2GIWGqY81yNOY6xqtNtwUk2qAe024mEonEyCNpfeAsYuEdxi6wPwH8jdawivMRhoxVKNIslc8TsTC/te2mLcYBIOmbRIhKiHDVe9v+ZR+bNBRI2gE4ldbFnm8DH7X9eFbmGYrr80Tbr6/UsSRhONqXMFoK+A+wk+0/zsTvGFQkzUvkhX4VnVP65f0+pm8rdV1FGIMhjHvLNMigiaTygvpfbLcVNUjaETieVsF9p0hjIhbZd7F9So3NHRokfZ4QfwH81/Y7OpRbgIic9VImnggK+BOwne3GChwlzUdEtJqP4v/8CODd5fSIE91jszJ7EClrymOAfwIrVlMtjjKSfkwYeyG8qhd2mwmopGsormsB9xHCx2Nt/y8rszSxWPS+UjkDf7P90mn7EQOIpOWJNF95Xx5g+xttyn2R6Eeysp+0/cUJ6j4ReE3pnL2qUUoGlW7+Nzucdzzw2mzXtmedwnf3XEfTydLObgJsRvTlIrQ+/1O/JmpB0nOJZ9IsFOk8lq5GAp3MPSWL0nI2EeGZrM4X27635uYnGk7lupz2ryu9N3Fd72X7VzP0/dNGNgc9maIvv2b7I+OcMpm6v0Q4N5DV/5omRXHLUnytTfz2S2xv2KbMQoQNdVaKMf1nbI9xXpL0HCJF6OYUdrCngAXzecKok6WmyqO4/Nr2Dm3KrEBEzCr30bbldPSV8l8l5lZl2+KSoyJe7AZJGwC/JSKLQKsN8GkistgVROrEsr1/SSKy+GqEHatq738U2KKp9v5Eb2TPeQgnpcOAo2w/0McmJRrEDI8zJyLZABJtSRGbEolEYgJsXyJpWyKiwLyMVR3PSUxoJkqZUD7vQWIBeSQmOZKq6SO64ZvA48ABhGfLCdnC5vHUk3+31/RBg8oHsm1ueDjK9gfGKT8G27cBn5B0JHAcsCYRAeq3kjbpkNpq5JE0O2Ew25j2IX9hctfjYUSI4Ny48VpgUp7gQ85aFAaijtg+NTMsf58iFU2n++ntwFtsn1tbK4cM29VoVp3K3Z8Jcz9B5Defp0PRhwlx5OdtP1pPK4cT2w9kwrGvUfzfvh1YW9LHgbPbiXJysnvIlsDHiGiN1TR/H22SqCnjTIp0k/MT/dIuzdynCS/t3LtrQeBw4DBJ9xDz1jwdaDWCy5empeWDzT+JMVKegm7VDuXOJ4RN+XW4j6TDbLdN3SFpY+DVpfIQ3t+JRO1IWowiQtOmFOLGnEExqCZGj3WJxfT8mXNir+mNbT8uaU8iFdDsxDPrwxTi0kSiTtp5wE/GO758fx2vfLXcwsBJkl5t+4wuvmeQKUdmNvC7Guu+gELYVP6upnAeIWwSsK6k+aqL8rbvlXQaEb05H3d+RtIriQh45bT07yQiwJbnVSc1RdSUcR4hbBKwiaTZbT9ZLmD7BkmXU4jKZgNOk/Q1xvZpHlms3Kd/aJKoCcD2xZLeRNhFqzbA2Qhb6RodTm9nJxQhiNptVOz9ib5wMnCo7d/2uyGJxpLSoCcGmhSxKZFIJLpE0guJRbY8nVS3Qqbq52cD7xgl4U1Nau5O0XGmgm2PnHg38wR+gDCW51G/Xmj7v5Vyk/Eunh/4PfCSrM6bgFVtP1L7DxhwJH0P2JtWo8S9RMSWc4nUP3+l+75dlBDi5Nd2W8+6RCBpbuAthIFtTcJwPgsRueUKIlLZUb0uPDURSXMRgps1CcP6rETqySuAc20/1MfmDRxZqo030CruyL3U/0yMA/L7wHWEUGc5IvVfObpj+Xn2Hdv7TW/LB48sKsZdwFzZoZ/YfmuHsqdQGNihszGl/Pkvbb+2Q7mRRtKpQP5M+bftZduUmZV4Di1McU1eBrzJ9o2VsjsR6RLmyw8Bd9lefHp+Qf2kiE2DjaTFaRUyldMedhKRl4/fYLsqfkokJo2ktwBHZ7sdI9NV7imn2X51F3X/HNg1273b9mI9N3gIkLQ2sFfp0D22D+xXe0YZSZuUdncG3kvcK/P75dXE2PRqIjL2g0QE0f9n77zDpCnK7n0fcg4SJCoqIIgYiBIkJwmKoAiIIHwiQfBTjKAiign9gaifgAoCEkUJImIAJIOAEgXJIkmQHCW+5/fH0/12T+/E3dmdVPd1zTXbPdXVNb093V1V5znPPIQw4p3Es+zcFOf3nYQw/wmKFPYrEQ45yzL2uvwMsJLtu7r77aYOSV8EvpUtGlilWyl+JK1EpFrLj9sBtg/pRt2DQOaCcxnF99/V9i/qlHsTMb5SdritNx5YdcN5gfh/3dLNdvcz2XP6GRTHZ/N66ZQkbUiMOdc4Xjaqllph05a2f9/Ndg8K2XX1eCLQrtVYf069cv8CPmK7XiBPIpFI9D3ZGFJfYfvVXrch0V8M3aRvIpFITBa2/wVsmjmL7EUMBs1QLZa9lweWINJQ/RE4chhsuxswETV3Hi1bPW6JWlYlBn3y4/WbqqipU2w/KWkX4Ops1esJd5dvNd5q+JC0ArA7tUKGXxETHc+WyrVdp+3/SLoKWCNbtU53WjucZG5BP8leAEhSM4ecRHtkYrBzsleiNR8l3IU2o/a+viAhEMuXAZbLXuV1VLY7nYiKHTlsPytpP2IiDcKWvxHbEa55m1Dc5xohwknzI91o54ByPoWw6XWSlrN9a7mA7Vcl/RA4mOJ4rgbcKulv1EZuL8XYCY4fTfaXSAwvkhYlBEy5mGmZ8selv8u/97wvYOAfhIPGJcDFo+YikJhU5q8s31m3VPTh83N1tgZlqpxLIWxaUNI7bF/fYfsGkTWBPSl+y6PkUjul2L4YQNJhwD7ZagFnAl+1/fdWdWQBJR8GvkEEPSwNHApsYfvCStlNCHfXssBpLuBAoK5YfUB4rrI8d91S42OuyvJIBY1lLjj3AUtmq/YGxgibbN8laW8ikAwaBzdU139ilERNGecSIsV5suU9iDHmGmxfIOmnhMtVeZy1HuW+1lGjKmqCuK5KejvwRcKxeYHyxw02Kx/XR4lA6O/afnpyWplIJBKTTxIRJQaBJGxKJBKJDrF9NnC2pMWAtYF3EZOa8xMToQBPEtFutwJXAZfafrAHzZ1KuuK01IU6hlkYtVT2nk/4tBMFNEurAravlXQuxQTpHoyYsIlI1zUDtaKxDzXfpC2uoRA2zSnpDbb/2YV6R4Ikapp6JC1ddXIZNWy/BGwu6SvEpE2ermZ6kdLf5Qji6noDB9v+6iQ2t++xfVSb5V4ENpP0MeAAintelXuBbwJHj/g14nQirW/OzsRxq/K97LOlS+tmIMTSq2TL9Vwz/wEc1pWWJkaCrG+0HoWQqXzO1RMyqfTZNCLt4SWEmOlS249NbosTI8ycleVGzpXPUogd5mtQpkr1OX8FYBSETflke/78c0kP2zL0ZKmTcyfQV4hgnBPa3T4LKDla0ulE4MMaRIDTeZJWt31/qeyfMkeuc4jre3793kHSl23f15UvNfU8Ullelu6dt7kjYf57qO5rFFib4rrQ8Hnd9rGSXibEkPM3KZ87he1u+7RuNnQQsP2SpI8QjkIQv/tG7EU8638s37xBufw57EjgkxNu5ICTpUvcX9LXiBSJ6xDXxmWAOSrFnwfuAK4grhtnZX3ZoUBSVdjQMCtCnbKTwVBmZUgkEonE+Eg3hEQikRgnmVDptOyVGG5BUb9QjS6+rUG58sBFu9HF5ZQ2S0ha3vY/OmncoJLZrL6HYpD2WYpBoIlSnchYjrETHokEkmbrdZo9ScsQaReXbFV2FLB9cDbh8wUiNd3M5Y8r71B7HzwLOMj2jZPbyuHD9tHEZNtbqZM+0fYNvWxfv2D7AUknEqlkAd7WoNxLkjYlxCJLUl+AV133L2DrbOIzkaiLpMUp0sqtS+HMBq2FTC8Df6MQMl2W0qImppBnK8sz1y0V7hhzE+dsu89Ged35dXVg0nlOkOoz7P11SyUmjKQ1iLRxEOfZfp2ImsrYfiJzZLqJEDYtSrjnblEp95ykbYm0YXl6xRkJd9OfjWfffcA92Xv+W/0AhXPQRKmmSf5Xl+odGDoRvNk+UdIfiLSKWxHPtPmclYm0imcDPxxl0XO77v9Z4MfHJZ1GBPCtxdg5wGlEoOQ3bJ/X1YYOONmYzKnZCwBJMxPjsQIet/1yj5o3VXQyvp/mAhKJRCIxpSRhUyIxpEiaAViCePB+DdEZfCJ73W97Wg+blxg+1u91A0aEqj36Uw3KPUthfz5PgzJV7qgsv41waxgFVgXmpZh4O8n2412qu+rUtniX6k0MH2dK2sp2s+jLSSMTNV3E6EzAtUWW5mAXSZ8HNiQm71ci0tItQLjiPU7Yz99GpAf7U3JmmzhZKpWW6VRGGdttpYCxfY+k1Yg0MztWPq6mTj4V+JTtUXQXSDRB0pIUbkzrAW8of1z6u56Q6QXCxfaS7HVFEs4lesgTleVG/aWHKZ7dF5Y0v+3qtlUWqizP2mnjBpRqqshGYrHExDmQQph8k+3/m0hlmWjpc0Qadgj3zNVtX1Up93iW/u67FGKgdRlcYdM1xHjKPMTx3FjSBrb/PJFKJa0PbEpxH3yKuP8lmmD7UeBr2QtJCxDiuUfT+PX4sH0+cL6k+YAVqQ0Wub6N+1kiIxMy/afX7ZhiGqWGbFZ2MkjCqUQikUjUkIRNicQQIWkpYDfg3URqiapVas7zkq4hBpWPtT1y0UOJ7mL74l63YUR4vrI8Q4NyzxDCpk6ii5/M3vMO6WKdNW2gySfm8gHiCQ1mVqge16o4LZHI2RQ4SdL2U51eS9KyxHm/KJM7KDWw2H4YODl7JRIDR3YO7yTpS0Q0/Bg3LOAc23f1rpVdZWVJP223bHmhg+0a1jFMSDqGEDItVV5d+ruekOlZivQclwBXZ2k+E4l+4PbsPX/maRR4cBPFb1vEOMvZLerOU1Dn/Yonm5QdJm6uLI9SX3LKkLQgsDHFuXtKl6o+m8KhDEIEXU+McyIhbII4x1fs0v6nHNuvSjqPcGrK72EnSNrQ9q3jqVPSm4ETSvWZCHhIwpwOGWVnpm5j+0ng0l63IzFwJNemPkXSmwgh/fwUY/8dM4ppPRshaS7CrXIN4tl/osfXtquprxOJRJdIwqZEYgiQtDQxuLAVhdCh2U13TiKyal3gS5LOAr5g++5JbWgikZgo1YHxRtHFjxACBYBFJM1p+7kWdVfT3M3eaeMGmIUry23bprdBdRJvlI5ronM+QEQ9dysVYkuyAfg/k5yaEomRIAtomJC7wwAgQoTzP+PcdjzbQa24Z5jYlebfTYQDzmUUQqZrbb86Nc0bPSStQvTl3wm8jugTzEXjoIdW2PabWhcbGv5BrZB7hQblrgU+Wiq7G02ETZJmI64f5d/LqKRku4Hogy6YLW8InN675gwtq1P8zk2coxPG9suSbiYm9Ays2aDcQ5LupggMWqAb++8hh1CkjTMxhnKZpP1s/6KTiiTtBBxG/AbKKasP6VJbE4lEYqrYdZLKJsZBlgpxR2B74jlg3i5VPfLCJknzAl8lnvHLgcgT7dOngNE2kbQEMS/zLHBvlg40kWhKEjYlEgOOpN2AwwmxUjVytumm2fuMwDbAJpL27bTznkgkppQ7K8uvbVDu78Dbs79nIAYmz2tR96rZex5Z+Mx4GjigzFZZ7uZDdFUw1ih9YCKRs6ukp23vN9k7krQccAHJqSmRSAwfExmMHO+2w34dLX+/R4jo/4sJIdNNU+02OIpkE+f7A8tVP5pg1SP1v7P9tKRbCEGTCbfrepwF/CD7W8BWknauN2YiaQbgGMIttyxquKybbe9XbFvSscDns1XbSTogcwpJdI+qALGbaWMfzd5VZz9l7gPemP1d7esOFLb/JulUYAcK98HXAMdK+ixwHDGOcnPVdSn7zb8F2IgQQK5IMZaSv59s+7op+TKJxASRtNx43coSw4Xt4yejbKJzJL0fOIIiILdbQTQj9exfjyxQ5DTg9RTH1ZX3cVU9kXaNApJmAT4N7EVtppGXJJ0DHGS76gabSEwnCZsSiQFG0n7A9xh784XWN9Fq2bmJzvu8tn/UvVYOJ5KWAd4DrAMsT0SqzU9cV39t+0M9bF5iePlH9p7/fhtFF98AfLhU7iM0ETZlg3LVaPx/T6ilg8WjleX5ulj367P3fHBzYC3VJR1RWWXbn2iz7GQxjYjqeAa4C7jB9j+ab9L3CPhfSU/Z/tqk7SRETblTU/mZ4NnJ2mcikUhMESM/UDuJCPgvcCFwEXBxmgSbfCTNQbjfbMLYfn4+GT/u6iew7SBzIdGXErCWpNlt/7dcwPb9ki4ENqDoJx0raWMiNe3dRP9/JeB/CQetsqjhPNuPT9H36QcOIfqUCxJjIz8Adulpi4aPuSrL3RQWlfvA1f2UKYvVhmFeYU/iWvA2alOrvpUYbwV4UdLDRLo+E24ZrwVmzT6vNyZ7PTFhl0hMmCwQedLG6iW9ETgfWGKy9pFIJDpD0jeBL1J7j+lGP3dUn/2nk83rnUe43ubP7dD+HGv1/zCSx1TSW4Bfl1bdYvsDLbaZGziXCMKvHrdZCQOOLSV9zPZJ3WxvYngYhg5IIjGSSNqGQtRUvfk+RExWXktYn+cOIfMCixO5YtencGgob/99Sffa/s1kf4dBRNI7CYvKLSmOd/Um3PBhJnPYOqq06hTbabAv0Ra2H5N0FxFBaWIQvR6/IdJTQpyP20s63vYFDcofQkR+lx/MRyK6OKMa6bocMVnXDd5dWX6wS/X2gj2pvV8YqCtsqpSdUrL0CEcBhw9YGpxXCBfFfDD9QElP2v5B8806R9LyhFNTWdQkQiC2ebf3l0gkElPISA4qTiEmnC63y15IepRwbbqYEDrd1LvmDR+SZgT+AKxFbd+fbDmd8+Pjt8A+xPGchQhaOqNOuc8DV1PrxLJj9ipTnQiZBny9u03ub2w/IWlHYrJiJmAnSS8Bn6yKxhLj5onK8gqESG9CSBLFeECeXrQR5dTqz090373G9jOSNiMmOHMXt+oY62wUAUt1qyn9LeBGYHPbz3W5uQOBpDsIkcwFwJ9HTOA5WRw2WWP1WRqg3MU5kUj0AZL+h3BphbH3pHYZ73ZDTRbcfQYxT1oWNN9GpJy+D/ghxfG7Fjg6K78gMa+6GjBHaduXiYw6d0/V9+gTtqNwEjZx3FrxE6Jfm29TRYTA6VhJD9s+f8KtTAwdSm7hicTgIWl2IiVVOXWMCDeX/YHftZrMzW7iWwDfJCKRyvU8ACyTcprWIunTwHeIQbpGCm4Dp9verkEdswD/okgh9jywiO3kkJFoC0k/BT6WLT4HvMb2y3XKXU08bEOcmy8C/4+x0cWfAbYqlTPwF9trMSJk0Wl3UvyeT7O9Q4Oy00rlGv7Ws7KzA/cSdvb5/2D+Qb22Vr67CMemGVuU7VUH2sB1wEaDkgJD0vbAidSKZg18zPaxXdzPW4iBy9dSR9Rk+/Ju7SsxnEh6Xa/bUMX2vb1uQ6L3SGqWOmdKsX1Xr9vQLSQ9Tq2TR71B8nKf6AlCIH9x9roupakbP1k6pO8ytt85jXAEuZkQ6T9L/cHhtphMl8h+JBsPeYiYoAC4wPbGDcp+mRApNZsgqv5/DrT9jS41d6CQtAlwKnHdMPBP4PtEUFcSOEwASVsTk3H5+XaF7WogzXjq3ZAQ9uT9txtsv7NB2Wsoxhn+abtv7r0TQdKsxHjJ3owVkbZVBcWk3hdsv9TdFg4OlXEDE47i52evSwd1PKSXZMf0eWB929d0sd6FCXH6sjQZ3xlGsoC4ycDE/+opwuHuTuAaYpx1aPoHiclD0kLAPYSoForxuu8QaZJzE4P8OnsmsBO1wpsNgQ9mdZgIpPwGYZJgANsvTvqX6UOysdeTqXVZPQD4bt5nbTX2L2kuwqX0SxRpAp8BPmT7D5P+JfoESVcCq2eLrwAL2X6qSfk1gMtp7ohV7m/dDbxllJ+pEvVJwqZEYgCRtD8hSCrfgI8APm37lQ7rmhE4FPhkpb79bX+32bajhKTDCHv5sqCpOpjfUtiU1XUQcGBpu11sn9jtNg8jktYi7LzXJh4cnwXuIHIi/8z2wEcMtqLOYObmtv9Yp1x5cBKaD86VI5ANbGn7991sd78j6XbCCSsXIC1pu5qirlNh02codRqBy22v09WGTyF9LGxqFOFhYpJqkyloQ1eQtDsRvVI+zq8C29s+vQv1NxI1PU1cS66Y6D6GFUmzAYsRVtVzATOMty7bl3SrXb2gci3oB2w7OREnEpOIpLcD6wLrEW6UC5Q+biV0eoYQOuWuTn8dMEfFnlES3+THO38uOBw41PZDvWrbMCBpFYqAo2nN+j+SDiCcm2emeZ9qGnDAKI6lVFJRL0G4XOfkEfF3AbcSk73jcbNpmAp7FJC0CDGhmbu1mZhE+3XTDZvXOSMx6f6ObJWBn9jeu07ZGYh+Q+7adInt9ce7735E0puJsb+daJ6Sr8yzwPHAj2zfPlltGxQajAXk182XgCspHJ2uTuLn1mTHFELI/C7b/+xCnfMTz2VvzVaNmrBpsses6p3XVxLzN6ek8z7RiCwF3f4U5+fDwDq27yiVaTk2LWlBQrC7c6nsScQ81Mief5IuB9bIFk30qT5fKdPW2H8mQjuVyIwD4dy0me0Ju2n2O5l5w9NE3wjgMtvrttjmDGBrinP7aeBrxPPArMD2FPOv0zNF2D6qboWJkSUJmxKJAUTSjYRFcn6B/5ntPSdY55HAHhQ3lr/bfttE2zoMSNoDODJbLHd6riJS/t0P/Jj2xQ7LE5G1efmTbX+k2+3uV7LBuLIt/8O2v9JiGxFRnvvmq0of58fxbuCDtq/vVlv7kezB8T/E5DrAWba3aVD2KODjtLafLX9+5CgOFmfixU9R6uzZ3rlOuXY7NysTk3izUFyr97V9RL3yg4Ckv1AZnLG9RrtlJ6tZRATSawjRyQzUns8GNmmShrHvqOPMIGIA+L22/zSBelcgOosLV+pOoqYGSFqNGARaF3gzkSpwogy8CKc0sN4vjNQgfCLRD0hakULotA6F6w20Fjo9D1xB4eh0dT330QRIWpN4niwHIExIxJAYP5KWA75ApO1dqPLx48DvgG/bvnWq29YP1BE+lwNrGl0POtoF6Z6PpEuIQK/8uvAssJXti8dR10zAKcC21F5nNqo3KZeJXK+j+B/+1PZe4/ke/U52bFYiJj+XAebPXiJ+708QQXZXEM6EHQWZDjMNgiAaXQOeBi4iEzqN6vWzFRURzu3AmhNxwJM0N3HMVy3VO1LX1ykM1qnnRnIZsJPt+6Zg/4kBQ9K/CIF4fk/e2vZvK2U6CbqtzmuNEfKMCpLmIMT1M8L01LtLVgPlx5Gt4QLgXdmq/wDLDUr2gPGSjQfcQHGcvmt7/ybl5yVEejNTnNvrVwM/Je1DbSrAK22v3eXmJwacJGxKJAaMLPf1vRQdjweAN0/UqSa7sd9OpLfLby6vt33/xFo82GTq9ruBOfNVxODFR21fWSrX9gNPVv4WYpJUwL9tL97ttvcrdR5QvmmXfkzZAAAgAElEQVT7wCabIOlLwMGlVY0GSR4B1rJ9Zzfa2q9I2grIUwG9YvsnDcqJcH/JU9c1iy6G6Oh8chSj6CUtSlhEz0ZxDTzQ9jcr5dqJitmAcBF7DbURNkuNqtXvVJB1Jt9DRCS9nuL/eIztj/eybZ0i6evAl6mdDHoe2NTjSBXXQtT0nvL9LAGSlgaOooi66mYU58APGPeZY9PIDcLnSJrMe3Xd9AnAn0c5ujPRmOw+sx4hdlqHwpIfWgsbXiACRnKh05XpeSmQtBtwNB30MxOTT9bHWoI4z2ck+qD3jPr1sY77Rau+ZyeM5MR7PSS9hxDRla+tLwM/AL7V7kSapPWybXK3lpZp6Ut9FLKyu9k+fhxfIzHESNqPSIO0DsVYKjROPVNe/yDRb70AON/2vyernYOEpPuJ8XqIY3c5sOF40vNk4yZ/IBw4y4LGw2x/rjst7n8aBOs0cgOvR7tlG533jwJreATS02X9hOUoBKIQgpInCBfHW0b9GSpH0pLAvyh+mzfZfnudcp3OQ+UuUBDuomu4i2ktBwVJ6xP3l/zY/dz27nXKdXp8lyNEPnkQ43dsf6k7re5PJL2XSI0Icax2tn1Sk/LlFIAAf7C9RZ1yAm4hUqTmbrjz236mi81PDDgDHS2cSIwoK5X+NuH2M+H0W7afl3QiUFZsr0S4EY0yXyDsp/Ob7i3A2l1QXV9JPNQDLCLptbYfnmCdg8JW2XveeT66WWFJSxG2/406g1A88C8E/JwYQBlaqpEaTcoZ+Lik04i8z2sx9t4/jYgW+obt87ra0AHC9r8l/QD4IsX59HVJqwJfbCdyMHNj2x/YgZjkKA8SfT1N0k0utv8LnCHpLuBaiuO/Zk8bNg5sHyhpHoo0sQbmAM6RtH4nznSS3kpEYyZRUxtkKU/PJe79rSbmOq6+S/X0A8P0XQaVyfwfzJm9FgOWp3h2u1/ST4DDu9H/SAwPtm8mHGl/DNOfidYjhE7rUqT7grHP9LOXygG8JOmvFEKny0f4fMsFYvnz5K962JZERtbHui97JRqTnhUmAdu/z/r321H0E2YGPgPsK+n3RP/+RkJ09wzhIjwP8EZinO99wNKMfdZ9mXByH0OWhu7D1IrX/tzN75YYDmwfBhyWuV6tQYicNgJWoxiPahSsuDjwkeyFpFvJRE7AhSM8sbk5cClFesQ1gROAD3VSSeYAfyZjRU0/HSVRU8bXSn+/DtiF4jzMU//eRlxLHyXGT/Jr6ZuI9J15quD8fL6DcMETMC/haLoSRWBzeTxmQWJ8Z3XbT3f5u/WULMXp+4HdiHHoVmk9n83Sgx1DZCUYuWDbEiuX/jbxe23FDG2UOZhwI1+MOP/2B+pmfxhylsje899jO871s7YqYPtWSb8BPpCt2o2YhxlmFqssP9CifN7Xz4/9CfUK2bakX1EI6QW8jRD0JhJAEjYlEoNIdXCzY7vpJlxCrbBp4UYFR4gPUXT2XiWs/7thJXktsGtpeXnC0WWoyVTXq1Mc01ts39tis88T96vyANqZFPl3P0jYfeafryXpvbbP7v43GExsnw+cL2k+YEVqo4uvt/1EL9vXRxxInJ/rU5xPWwFbSboe+Gul/Bsk7U8MEK9LDG5A7YCFgV/ZPpLElGD7hswV7y3ZqkWble9XbH8qEzd9lGLSYl7gj5LWsX1bqzoya+DzCdFnVdS0me2/TEbbB5UsOu5cYO5sVas0nqPK+q2LJKaIqYpszX8DS5INikr6sO2/TdH+EwOG7X8A/yBLe5BFsZZT15XvzVWh06zEhN2axKD7K5KuBS62/cVJb3x/UXViuLsnrUgk2uNq+sfRcdjZDViEuJ7m/YT8+vm+7NWMqltO7vq0ve2/N9jmA8AbSsvXpjRKiWZk6fkuzV4HSZqLeA7YiBA7rVAuXvq7fH4uTwSFfgJ4VdLfiP7t+eNJvzio2L5R0geBcyhSKH1A0v+z/dl26sjEJqcCm1ArajppWFNKNsP21wAkbU0IQ5W97gO+B5xi+7FmdUhaG9iTCG6EEIyuQlxLny2VWwzYB/gUcZ3Oj/+ywGeJscihQNJ2wPeJexS0N5YyN7Bp9npI0qdtnzZJTex38vTe+e+znaDG2VoVsP2CpF8C+2WrNpc0p+3nxtfMgeU1leVGGT+mUZy7LY9vxu8ohE0LS3qb7Rs7bN8gMWdluZVAsyyonUY4BzaiOs60DEnYlCiRhE2JxOCxYGW5m7a8D2XveYdygUYFR4Es0ngJioGi32bRyN3gn5XlpbpUb7+zNBHdkh/TC5sVljQzsD21ne7/tf1/pWLfl3QMIRTLz91dgSRsqpCJ8i7tdTv6FduvSNqGOC/fQa2o4Z3ZunwZIvJqpco6KttdQQw8J6aWeyiETfP2sB0T5WPEIM+2FNfNhYDzJK3dTBjaRNT0FOHUlERNYzmUON7l4zUN+CMheLqZEIQ+ywhP3I3SJMIA0Em6g3q0W7ZablngEknrjaKFfaJzMufLW4kUyUhalkLotC5jIz7L5+PMhPB8NcJZc5SoRr7O3JNWJBJtYPtdvW7DqJA5rm8OHEdMouX9BGhvErl6X38U+Kjtc5tscxkRJJXzeNsN7lMklcUEt9j+dZfq/QBFXxTbX+9GvYNOJvQ4J3sh6bWEyCkXOi1RLl76Oz+nZyKeBVYjhM8jNa9l+0+S9gJ+RjFG+mlJ/7T942bbZkGmxwNbUxuEdyYRSDWSZKKmXxGONwKOBfZt1ynU9mXAZZKOBE4nxl7eA/xe0ka5a7vtB4EDJJ0K/JZirkGE0973Bt2NLEtxeBIhrG2UarJpFdn7osApkj4E7JQ5s48SVeHNQ3VLhRg5vwa2K7y5mELYNDNxLW06LzOEtCvGeZYi4HG+NuuuBqC8lXB8G1aq590rjQpKmpcQKuf8vYVxxIPZe379GORx/cQkMFIPgInEkFBVUs9dt9T4qFqDjqrlf04ePZQLapoN8nRKfvPOb9DzdLHufuYNleVG0YA5GxAPkPlxurEiasrZB9iSEP4J2EzSzLZfnkhjE6OH7ackrUmkUsnFcuVB4vLfjTrr+fpfAB+3XY22T0w+L1BrIz6Q2J4maUdCqLkpxfm4BOHC9u56aUwlvY0QNS3IWFHTZravmor2DxJZRzsf6M1/67cS0ZbDPBiRGFzKzp+rEtHC5XvTY8BVNE6f8M7slZ/vJiIW/x8xKFVOn7BGtly+J84OnCVpZduNBlwTibrYvh24nZicQ9LS1Kauyyd8cgb2Xj5BcrfQ/Fgs0ahgojMklVNoXZw7N3Sh3oMo0qLb9obdqDeRqJJNvG8naVvCXWSp/KM2Ns+vqa8QDi772X60xf4epJhoGhYOojhepwNdETYRzu/lFD9J2FSHrB97UvbKRc+50Gk9aieT0zMBYPsYSUsRKY7yfuvhku61/dsmmx4F7Ejt2MAfiL7utMlrcf+SuTUfTzhgGTjW9v+Mpy7bl0tan+h7zUW4jn6bQkSSl7tR0vuIAMg8vdU8hBhqYB2KJM1JuNW8m9pxU2j/91rdZmvgXElbjFhK6urxauSo9DQhghKFO1YrcnOE/Fgvw+gJm6rHs5E+4hlizlWEa3U75CKp/PgOZPaADqj+LpvNUa9J7bjTZS3qfrGyXBWkJUacdvJvJhKJ/uKRyvKyXaw7ryt/iKrua9RYqLLcMu1PB1QfpFrlmx4WXpe95+dYq3QKebqb/OHn6HqFsgiOX5bqnYVaW+tEom1sv5ANaGxOPGxXRUxQPIyXrf/z13XAe21/NImaesYniWiQ5SlFyw4imUDz/RTnIsQ5tzTwpyzF5HQkvZ0kahoP61E7qPEksH4SNSX6FdvH2z6eEBx9nOIe9FfgvcCitre0fYDtw2wfbfsI29+xvbvtVYhJ0G9RDBwtDewB/NH24ba/bHtzYlBuT0IgVb4fLkJEzCcSE8L2ncAZ2essoh86shOXObbvIsSJ+bHYuIfNGTbWoxDSdbPfuEJWd/5KJCYV26cTguUtiTGRB6jtm1ZfLxGT7wcBS9neuZWoKTEu6o0hJJpg+/bsWXUboi/7LiLgLI2plLD9FeBkinHSGQmHm1XqlZd0GLA7tWMDFwPvz9IFjioHUkzEPwT870Qqy9Iw5yJGAftIel2dctcTY9tlAdC6E9l3H/BzSqLu7D1PcXoWsC8henoT8dteKPv73dlnZ2Zly+Ndyur8+eQ3v6+oOnc1mi8qlxtv4MP849xukHmistzIaKAcQLpwFgjZimqWnVnrlhoenqosv75J2fWy9/w33krYVBVJpeeARA1J2JRIDB73ZO/5g+IHGpQbD9tWlv/VxboHkarVZPWGPRGqD06jktO4+mDSKv/uOpXlZhFIV1aWB1rMkOg9tv9ge11gFeDLwHmE5X5VyPQckf/5EGAD2yvbPqc3rU4A2P637dvyV6/bM1FsvwBsAVxL7QD5ioTN+ZzQUtS0aRI1NaWa+uCIem5YiUQ/kaWj+D6FKO+rwOq2z2lnosL2fba/TFxL7qJIvXp+WTSZCX5/mn2Wu23m98KPSaoGAyQSLZG0gKRtJP1Q0o3Afwi3jE9QDAynSeFwYoE4FjtIajcqO5FIjAgOzrW9g+3XAYsDaxNip52ADxLCyHcC89hew/bXMxemRKJvkDSnpC2IFOHHAHsTKZPS80AtuxLipFwcMwdwTubmNB1JBwOfonZs4GpgyzxN2igiaVZgB4pAxVOyVIkT5WhCoJMLznZpUO7IcnMI992BRNKWxD2m7Lg0DTgCWNz2NrZ/bPty2/+0/bjtx7K/L88+25ZIS/3jbFso+pofzFKvjgpVJ+RGgpq87w4wd+Z+24qlKsvtpgkcJm6vLFfToefcRG0WgLXbqHuNUnno7jxiP3JX9p6fR2s0KkgE3pXPt0ta1J2nZMyPZav5w8SIkYRNicTgcQ3FjVHAxpI2mGilmWVqnuaGbB+jPgHarop7PLw2ey+nCxkF5qgsN8yVLWkWIv1Jfk7eY/veJnXfk73n5at5qROJcWH7Wtvfsr2p7YWIgbUFiQ7QbLbnsb2q7f1tX9TTxiaGFtvPEPfpf+SrsvfVgLMlvQu4AFiA2oHLJwlR09VT2NxBJL/H5/fli3rUjkSiLSS9hRA15RMa37Z9sO2OBygzV5h1KVxy3gz8sE65B4lBqfLA0mzAZh1/gcTIIWlBSdtK+pGkmwgh068IIdNbifGpsnC8nPpwZLF9EiFahrDhP1bSjD1sUiKR6HOyII8rMrHTybZPt32B7RsyN9hEoi+QNKOktSR9VdKlRCDZ2YQD8wrUOrhQZ3kkyX7HW1M7NrAwEfQ0H4CkL1KkrIM4djcSLs6jElzbiDWI8emu9v1tP0mtIKJuOtrM3amcJWOQg0S+UPpbxDj/+2zvY7vtuY5M8LQvsBW1cwUCvtiVlg4G1fG+RoKlmyrLm7RR93uy9/z8fLyDdg0Lt2bv+fFt5Np6XaXcbs0qzcSSu1F7b7p/PA0cIG4o/Z2LEMe4VElakxhfyrnL9r+r5Sq8ubL8wPiamBhWGuWQTCQSfYrtVyWdRzg15er1EyRtaPvW5lvXR9KbgRNK9Rn406jm2S5RTcU3xkJ2AlRVzKOS9q8aEVQVOpVZhUgp127+3WrHvFlu35FC0lxEdOZCxG/8YeDuFKE5PrJJ41HsAE4ISSJSw61E5Cifl7BVHq/Q3rY/0aXmDQS2H5O0MXE9fD3FfXs94HJq7czLoqZrpr61A0c1AmhUBMeTiqSfAEfZvq5l4USnfJXiOelu4GsTqcz2vyUdAPyMuH7sKOk7tm+plLtH0v9RO1GyLtGXSCSmkzl5rUecH+sRzwDTP64UrzdBWS7zMKMtON0euJBwV9uEcGX4aHIWTCQSib5kltLfKX1KBUkrABtlr3WoTbVUFi6VnbIB7iUCec7P3kca209lTjZXUgTPLksEPZ1FpJsujw3cBmyciW9GneqkeatJ9k7I6xKwXJNyd1AImgYyMFfS4sCa1M4nfdz2ueOt0/YfJO0OnFSqd01Ji9seBXHDHcALFGnMGglvLqdwYxPwSUlH2657z5G0HLBjqTwUIqqRwfaTkv5B9EtNzD3V4ywiiAzieG0taTvbpzUofyThiJVfc9uZxxposmN5BXENgLie/VjS7nmwnaTZgcOzz/NrxFltVP/OyvJddUslRpYkbEokBpNDKNLGGVgUuEzSfrZ/0UlFknYCDqM2bY2zfYw6d2fv+XFZk8hj3g22oPbB/69dqrffqU4cL96kbJ5jPD9Gl7eoe/bK8qgL85C0FbAfYZk6RjySpf04Fvix7VenuHmJEUHSkkTE5c6MzTk+7mqJ68JICZsgHFMkbQRcCixC7cBEEjWNn6oldTUdbWJ87E6kKruWGOw5xXZDt8ZEe0iaG3gfxW/+5C45MJxCODXNRlxHPgLsX6fcMYSwiazcSl3Yd2LAkbQwtUKm8mTOeIRMFxNipovGG8AzLNh+XNJ6wKlEOqlNgNskHQOcAfx1lFPK9BnlPmm63yUSo8nCpb+7kd5qoMnED7mQaUMKEQ40dmAS4aJ/ESFkOt/2HZPb0sHD9r+ycb+LKAJH18peOSIc7jeyPSpBta2Yv7I8WxfrLtfVbEyhHCxZHc8eFFal1mX1StsTnjexfYqkvSnOYxFO5WdOtO5+x/YrmVgkz86yToOivwOeoRCGLgOcLGnXzO19OpmY9DeEWCq/1j7L6GZquZAQNglYW9Jstl8oF7B9b+Yi+G6KMdeTs0DTk4k5w5mIcZBPAe+idp7vwk4cywaY46gVN+4KrCrp99nyBygEX/mxOa6NetcpbfNfQvCXSEwnCZsSiQHE9t8knUptPujXELb0nyVuEOcBN1ddlyTNALyF6FB+lIj6zG8s+fvJKbIegOuBR4m0Prml4qcnOnEkaWsiiiZ/mLxlRB52oLDhzL/7O4jB+HpsUVlulX+32jF9pm6pAULSzMCWxOTl0oQo5Hngn8TxOLHeuZM5NP0i2w7GTiblvJ2IQNhD0ja2b+vuN0iMOlmk1f8jOtuNzsNOGWnbeQDbd2cd6ouJ+3/5mIhIJ7uJ7VERzXaDq4iI6pmz5RUYbXeQbiJgZcIJ6FBJJwI/sf333jZroFmDwg3ARKT2hLH9fJYibLWs3nUblLtH0gNESlbonmg1MUBIei0hYFqPOFfK0e9JyNRlbD8haTNgTyLydR5iIP1TwDRJTxH9n/E8J9n2m7rW2NFmSYqxlYHvjyYSic6QNCfwNorrwMg560maB1ifQsy0bPnj7L0cWJu7Mr0IXEEmZCJEuyPf929FNkewAyH6yNP6QnFsHwA2HBG3m3apCo/fQOtg2nZ5A7UT8o0oB5++0LBUf5MHK0+fT+pi3adQK9BbrFHBIeTPFMKm5SQtYbsmrZntFyQdB+xLcb69H1hP0u+oFd5snP1dnvs7xvYrU/Bd+pFzgL2J4zArsCkh/KryeYpxFhO/2d2on5au7J5v4OtdbG8/83OK1LH5+bUikWYeavv7Bn5ddQSvImk14tqSz3n/LQXjJ6okYVMiMbjsSdw08g5zfvN4K/C9rMyLkh4mXHJMpP15LYWdZb3ImOuBvSa15QOCbWdp/3bIVi1IuN+M280qS8nwI2ofJn87waYOEtX8u9sCB1YLSXojMWmXH6dH2pjgWKpUrxnwASRJaxCOCPUmid4ObA0cLOkztn9W2m4OQti4GvV/4zW7yV7LAxdK2iBNJCW6haRPAYfS/Dzslthp5LB9i6RNiUGPPPVmHtm6ie2/9axxA4jtpyWdTZHqdxvgx71t1dBQdhKblxhE2lvSlcBRwK+S00jHLFNZ7uYzz3+yd9XZT5l/UgxmD2T6hERnSFqUwo1pPWrPj06FTP+hVsg0cqkQxsmOxODxzNQ6Ns5I/A7H+1tME8ddIHMpLacMua9XbekWkrarrmuUhqNe2cmgSRqQRKKnSJqNcL6cnWKcdhSF/I9RiDaqk5plIZOJMehcyHRp1TUj0R62z5H0SaL/Wu57PUqMDfyzZ43rT/J0cfmxei9w4kQrlbQ88MZSvc1S3JXdnKrZDQaFeSvLTQULHXJz9p4fy3m6WHe/czrwDYrvvgPFXF+ZA7PPFqC4tr4G2KlSriy6AXgI+HYX2ztonEfcpxbIlveijrDJ9tWSvkU4VZfvX/UoH99v2b60e83tX2xPy57/LyZS0ZXvP1SW7wf2aaPa7SvLrYwOEiNIEjYlEgOK7WeyiM3zKFSx1ZvHbMDrm1VT+lvAjcDmtp/rcnMHmUMpbqgCDpL0V9sd53OXtAhwNoXqGCIi6YfdaOggYPsBSXcQ7kMQkQd72T6yUvSb1D4E/b6N6ocm/66k9YkIgjwVTE71Nz4XcJSkWWznE/CHA6tTe00ob1Ouq1zfIsAvJa2UlPCJiSJpZeL6CfXPw8eJSc1nSGkjAZA0RuTZJlcSEUYQx/pSYAtJVde7trE9KtFFVQ4inO5mIiLdNrJ9fm+bNPA8STFoW72HrZG9Dpd0PPDT5BzYNtVB5Lnrlhofc5X+bjaAXE6fMHPDUomBR9JPCCHT0uXVlWJJyDSJZIELpxBOrmW6IUhKIvMJkrnsrkFMOuWT+SbGVwadUxl7njUSFtUrOxkkYVOiLST9vIPiq3RYfvpuCCHTYsSY1BzUBjKO4oTcjNQeAyjETHcTIqYLgAtsP163hkTH2D5S0lLA57JVTwIbp2euupQFhwK2lvR22zc02qBNyuMoBm5qUracyWFQhdBPtVieCFXXy5FxwbR9m6SrKcTyH6aOsMn2U5LeC/yR6MNXx1umFy2tfwb44CinpbT9qqT3AYtmqxqOSdv+iiQD+1Pc2+qR3+8OGrXxVNu3SlqbCM5fu/Jxfi5eAexo+9FmdWWul7tS+wzxu+62ODEMKDl6JhKDjaRZiTQ/ezNWgd1WFdk2PwS+YPul7rZw8JF0GoWDgwiL2AOAH+ap/iRNozj2p9verrT9DETav4MJ8QgUx/1Htj81BV+jb8gm7w+iOJ7TgKMJIY+AXQinjPJDzMa2/9yi3huJh34BrwDz2X5+cr7F5JG5et1OTFq283vOz8nliYnNGxnbmbmXiHZ5ApiTcLdakRh4L5c18EXb9SJBEom2kfQnwna+fH7dR9yvzqzaKCfG3Ec63rz094Qf7m3PONE6BhVJ+xHnqQnhxjppMHj8ZJHrHwI+Tkz6Qn2xY77uYsLF6YwRtkZviaR9KITxBvawfXSX6r6PmJwT8LjtumnmJJ0LbJYtPm17vnrlEoNP6f7U6l5TFTJdQiFk6mYE90iR9SV/T6SRyGk0cTFePGz3fkl3tyiyFMVxfB4YzwRPLmhYgNqUMnm/ajvbp4+j3r6hzu+/4bnS4FrRbYbuXO0GklYB1iFSzixJjCXMRe152QlDkZ6yjf5VV/tQ1D7Xiri2vG7UxDuV456nmDsKONz2v3rWsD5jnEK6ltUSDi4zA9fSXFhTxbb/ZxLa1JdIuoXCIV/ArcAGth8aZ32fJoL7ymPZO9RzGZT0esL9Nv+dnGz7I+PZby+RtAnwh2zRwBa2/9Bkk07q3gw4t1T35rb/2I26hw1J7wB+CqxSWl2vr3AtsIvtm0l0hKS3EeKmzRgbZPYM8Tv4VhfEkQONpJWIwNslCSHYA4SIua1Un5K2Ab5WWvWM7TW73tDEwJOETYnEkCDpzcD/EnaTc7UonvMscDwhrrl9sto26Eh6LXA1sES+inhAfBD4JfA34CSKh8Y/EiKmNxLpGrYgBE3VybubgHeNmtWypHkI4c5C+SrGDiKVj9XVttegCZLeBNxB0YG83vZKXWv0FCLpGAp1+vTV2fJjFNay+br8/XvA/MDupfXnEYLF6+vsZyEiX/SnKY63gPtsN3N6Gzgm4ITTdUYhckPS/MTkUNli/vfE5M7AiQ2niimaDGqHkZ8wkvQNQsAM8az0eeAY2y/3rlWDj6S3EjbfH6ZwAmpkVf0o8HPgZ7ZbTU6PHJK2BX5F6dnT9uZdqHdV4CqKa9HNtldsUPZKwiEShvDZIVHQZGK4fL96hFpHpiRk6hJZapnDGds3mEak8LmZOP7PMoGJedtfa11qcOjhc1W+z3uBZQb92aGOQKEdYdOkNafZ/kcRSTsQE20rVD+aYNVDcZyn8DrQaDzrE3XcyYeeJteChyjcms63/eCUNqzPmORrZqeBzyN3fa3zfJXfu/e2fW7DDcfWMy/wHSKQZ/pqIu3SsvXG/OsEqXzK9o86/hI9RtLcRL89zwp0iO0DmmzSSd3fJO5vAC8DC9ke1JR9U0ImNHsv4R64MCEseYQQNJ1tu51sGIkmSJoJeAO1x/eOFJSXSEwtSdiUSAwZ2Q12JSIqfhlC6DA/WdQ14dhyB2EBeF268bZHNhl3KcVEXL1csVTW0aTsI8AaozpZJ2lL4AziIRDqHz8B/wXWbKV4l/QFIj90vu0RtvftXounhqxD/BAwS76K+N1+BTjV9hNZufkIB4yDKXJC30SIxRYljsNJRCRG0xu9pO2Bk6kVSW06TOmXpmCQvW1GYaBI0lZEfvL8nHqAGND5b08b1uf0yXk6cgOajZD0YeD/KNzz/kM4C15FXKefYZz/L9ujmJJiOpJmB3YkBn9XzVY3cnEyMflxJDEYl1JXApLeQKTcLd+7N7R90QTr/TORcoyszl/Y3rVB2ScpUuBdYfvdE9l3on9pMDH8CLWOTCnydxKQNCMxyVZ2/X0F+D7w/fG6CowCPXBqKdf7HOEscGkX6+0J2XEs00rYNNmk51RA0ixEesqt81Wljyd6Pg9Nf6CHAsd/E07YJ0zxfvuCyrWgURADhEPO+dnrItsjk2oKJvX87NTVcXp/Yhh+9+2SOWL+FXh7eTVxPP4GnAhcBvy9mt1C0iLE3Mv7gA8SYwbV4NMP2D6zwb6vIAJE8rIr1wtIHQQk/QrYNlu8D1huomN/2XjBbcDi2aozbX9gInUmEolEYnhIwqZEIpFok2AjWNMAACAASURBVMwV61fAW+mso1idrLsZ2Mr2PV1t4IAhaWvCKjVPcVI9pk8C29v+U4t6ZgDuBMpOAVt1EmHTL0jajUjLl3eGnyaEXXWj3iUtB1xJIbgj2+4hIkL4uTb3ewLhoEG272/a7huXo4mSnHCmFkl7AkdQ/Ka/avsbPWzSQDBFk0HtMBLnaTtkNsinEFb+0J2JT9ueqXWx0SCzTd+LSJmQO442mgB5iLhHHm37vilrZJ8i6RpiQB2Ke/9G43XKkfR9wv21PCD/Xtu/q1N2WWIyKv/fHDdKqStGjez+lIRMPUDSGsDltDlRlijo0XPVy8DZwFds39qD/XcdSbNW19l+sd2yk0Gj/Y8Sks4kJtRz6gnEJ8JQ9AckXUTz5/d1S58/RozVdco0IuXcU4Qz+VWEG9Gr46hrKJD0HiIt/UbE+Gk7gaGvAtdQCJ2uHPZA3D4ap8oZit99J0hahni2XaS8Ont36f2Z7DULMf46a5PyAr5n+wsN9vkuItg85x7bbxznV+g5kt5COALlYyY/sb33BOv8MTFGAPFstbLtv0+kzkQikUgMD2lQPZFIJNrE9m2SVgMOAvZkbBqVRuSdnP8SjgMH2X52Uho5QNg+S9IlRPrEMfl3gZ/mDkUt2BpYqrT8fLb9IPKu7D2fuPhWswlK27dK+hZwCLUTHse1K2rKOJwQNuXn8sqdNnxA6KWau18Gq6aC12Tv+fl4RZOyiYL1e92ARJClNz0K2CBb1WnUa6JNssjUPSTtRzwPfJywToexx31R4MvAAZJ+T/yPft/KmXCI+QHwCwpnq0WAyyV9CTiqXXer7Hz/EfEsVn6WuBX4Q4PN3p9vnpW9apzfITEYrJiETD3jbaW/DZyRRE1t0yq13lcp7jP/IAKYOqUqaLh22Pr5nYiIkuBoapC0IyFqqidmugW4AXiYmITvl8CJnmB7vWafVwSQF9nebnJbNBpk6Y5+DyBpIULgtGH2Kgcklp/1ZyLGw95FPO8/l40Xnk8IxYZR1HAJvXdsHmls3yFpfaLPsxRFvwqK66oIR6Z5G1VTKmfg27a/1GS3MwLlDAO3d97y/sH2LZI+Q/QnTfTt8/R6HaXjlTQzcCgx55L3Sz83pL//RCKRSIyT5NiUSCQS40DSPMDHgM2ANYE5GhR9lbC2/SNwpO2Hp6aFo4Ok2aiNlnl1UAeUJV0FrEJ03qYBi9p+pMU2CxEuDVB0pDex3ZG4S9IThFhPwJ22l+2w+X1LH0XCjUQEnKRPE4MREMd9pVbpJBOJfiFzxzgHmI/6KRMmVD0jch2YCJJWJQYzP0Q8XzVKUwdhd/8z4JhRTMkk6QJCFFkdUH8YOJVIn3Aj4bZTjjJ+I0X6hA2AGUrb5u/rNUqjJOlGYIVS2eVtD/SgfCLRj0jaH/hmtmhgB9un9bBJQ0MlVd3pSdCQGBQk/QN4M7X921OIALo7etawASRdB6YeSUtTCJ3WpwiKguZp6/5DBDDmQqf7J7mpiRFC0pxEwOheFP2btjfP3u8GPjbR1OCDiqRPEuOAM2Sr7iZE5mfYfr7FtrMD2wAHAktTjIl/xvYPJq3RiUQikRhIkrApkUgkJoikmYiBpQWBBYhJo8eBRwmByNM9bF5igJB0P+FIIeBu20u3ud0dxCRl3gFfvNMJXkmXESI9gEdsv7aT7fuZirDJwIPACYTTxZSmM+rQSWsgkfR+4PRs0cAGti/uYZMSibaQtBgR5b5AtmoynJqSsKlNJM0N7Ey4OK1Y+qgqVDUhJD+bcCo6f8oa2WMycfOFwFtoPhnUtJpS+fzvfW3/uME+NyWLws+4xfZb2250IpFomywC/nvZooHVbf+1h00aGipOLb9OgobEICDpjcCd1PZtD7B9SE8bNqBIuofieel3tvfpYXNGDkkihPZ52rq1gNlKReo98+fcbnv5SW9kYqTIrrF7EU7C7YyJvgpcSjgJnzHs6RPrIWnn0uK7gD2o7V8+T7j7Xg/8G3g6Wz8vMf79DmA1YM7SdtOAnzAOV2Dbv+j4S/QBkuYixJ4rEPNLcxEpUv8D/AW4eoSdqhOJRKKGJGxKJBKJRKJPkPQ00ZkD+LPtjdvc7k/EQBBEB3FO2y90uO9zgM2zxZdsz9as/CBRicQsM42I+jsWOCulT+gOkhYFyhGUe9g+ulftSSTaRdIJ1KblFDFYeR5wLnAz4XzzLJ1FcdZg+18Ta+nokTlp7QFsR61LI4wV8twG/JBwcerI/n4QycRNZwOrU9/dqhXl8/0F4H9t/6zJ/lagNgXwfbZvbLvBiUSibSRtD5ycLRpY03ZK/dgFJB1bWrzG9hE9a0wi0Sala0J+777K9ppNNkkkBgZJswBrUwidViLcX+oFm6RgkcSkkomcVgfeQLg5zwe8CDxJBDJfTzw/NHUjGnaajLdC+wE3XXPKHrTrgqRlCHfW9xEpORvxFJGK/tBBzVKRGAyygM8abD/YbtnJoNH+E6NLEjYlEolEItEnSHq1tHiW7W3b3O4MYOtscVwDPJJ+BeT7G6pBIkm/IdJGzkxjR4uniLQ9x9m+empbOHxIuhBYlzi+Z9t+f4+blEg0RdJriAjCmSgi4G8FPmT7771sW2K6S9CewJYU9vZjipX+NiGw3N/2yQ3KDw1ZxPtnCPv+ubLVnTo2XQbsbvu2Ljevr5B0wCRVnUckP0VMeNwJ3JwiaxMTQdKyxL0oP48+ZPvXPWxSIpHoIVmqn8OzRQOfsH1UD5uUSEwakl4LfIlwb525/BFDNmaVSAwqFYf8Mp0E3IwnOKduPYN0XZC0G3AkxRhUK/IxjvfYvmUy2zZoSOo759VBTR9eR6xo23VFdy2Ejd2i4f4To0sSNiUSiUQi0SdUHghPbzclQjdEScMsbILpjhYfAT4K5ClzGomcbgN+DpzYaUq/RCBpQ8LlxoQz1jts39zbViUSjZH0XuAsikG5J4Dlbf+npw0bYSQtDOwG7E6tQ1BNsdLf9QZEDZwJfHgUXPlK6ft2IqLcZ26+BQ8BfyBS+I2EqHeKBt9yngf+ChwH/LJTN81EAkDSzcDyxHl7tO09etykRGJSkTQP8JztV1sWHjEyce43skUD69q+rIdNSiS6iqS3Uzg2vRuYPf8oe5+ehnHYxqwSiUFkivtWzRio64KkvYD/ozO3qrzsk8Aawx6Q1Al9dB5OZ1DOxSqVdN3Q5HdVp+xkMDC/68TUkYRNiUSfIenuXrchw7bf1OtGJBKjRBI2TQ2SViYmy7cH5s9W1xM5vQr8iRA5/XYUUhp1E0lHEdGVBm4B1rb9VG9blUjUR9KngMMorgXftv3lHjZpZMmEkXtQ2LFXxUv58jPACURKlg2I6/pSpXJQuG+dY/t9k9rwPkPSrIS4qWH6hFFMi9gkqniyyM/FJ4HP2D5uivabGBIkfZR4FoVIhbpsEt4nhg1J2wJ7AWsSKWcN/As4DTjM9iM9bF7fIGlvYiIU4hitbPv6HjZppJG0NJE6bWHi+nwH8OckymsfSa+nEDJtACxY/jh7r05eDZSAIZEYZqZI2NAuA3FdkLQccC0wG/Wvb1XqBXBdQ4ib+un494we9PFbMRDnYj0qc1NN77dTIChL9/tEXZKwKZHoM/roRpxuGuNA0pxE+qWVgYWI/+PDwF3AH20/3sPmJfqcJGyaWiTNArwf2AXYGJiRxi5OTwAnEanqrpvKdg4qkmYinFK2oBA37ZDSeiX6kToR8JvaPr+HTRopJC0A7EqIIXNhffU6nC/fRFi2n2D7uVIdAjYHPk9EeFfFTe+zfc5kfYfEYFBvoK4b1TappyrM+yWwUxqETnSCpAuA9Ylz6DxgS9uv9LZVo0vmjvchxgoafjXKIhNJr6MQ3QDca3ufFtvMDBxPHE+on8rmUSIN40VdaurAUnLFhfS82hUkLVZanNaOcFTSm4CjCCFOlceBL9v+SZeaOFRImp84brmY6Y3lj0t/N0pN9TLwF+B82wdPVjsTiURispB0JhHEVb3O3QH8kZhDeg54DRGotCkwL2P7sLvYPnGKmt3X9Jlj00CLcZJjU2IQSLkJE4n+pZc3416LqnpONiG/IPC87afbKD8X8DXgY8BcDYq9Kukc4LO2+8WZqyvUcRpr6Pg1Ra5kyXEs0RLbLxETjL/MBjR3yV7L5kWydxEdyn2AfST9nYicP8n2o1Pb6sHB9iuStgYOBT4JrABcJ+k3RPT1X4B/JyesRJ9QvdcnZ4ApQNK6hDvT+4FZqD+hIeAl4AzgiEYpVxwRO78DfifpfcAxFK58ENf3JGxKPEhtP2tRivOu2gd6gbg2zALMTQigc8p1PEGknZuBGHSeo0E5EZP3TwCfGF/zEyPKB4ELgRUJMf65knZOzk3jR9IcwNalVf+1fWYb220D/IToG1T5oqTTgL1sP9mdlg4U2wFbUlz3Dmhjm28TLro59ZwLFgJ+I2kd2zdMuJWDzZXEvWnWbHkVIAmbxomkDSiEYmR/b9Zim+WAS4AFqD92ugBwhKSVbX+8W20dVDIH0bUphEzvIJ6XYOxzf6O00jcS5/n5wCW2n5/MNicSicRkkY09l5+VRDhR72n7lAbbzAMcDOxb2W5PIAmbCkZ+PrNLbDxJZROJrpEcmxKJPqOOwrhXN+WRU8NKWoYQLrwPWLL00RPApcBRtv9YZ7u3AOdm27Tz/3oR+IjtX0+40X1CHaexdmwqJ/PcHsjzNzk29QeS1iRSGn2QmMiE+k5OrxC//WOB3yXL+QJJ1cHG2Up/Vx8+X6qzrh1se85xbJdIjEHSZsTvGeJ83MD2xT1s0tCSRWrvQrgzvTlfnb1Xr7X3Aj8Fjrb9nw73szkhZMqfOe6z/foJND0xREiajxC/vZ/iHLmRGBy+DLixOnGWpUt5JyGG2IYIZsjdRPayfUZWbjYiunZD4jxfnLERttvY/s0kfsXEkJFNahxLcc4+QwjtzwCusf1iD5s3cEj6EJHKNOc42//TYpstgbMoJuWhfh/hr8D6ozb5LulCwr0aYBqwuO2Hm5RfnnBhLI8L1HNsytdfZ3vlLjV3YJF0LPEcZeBa26v2uEkDi6QjiIlhaMPdU9IMwN+At9O8/5rf6z9v+9AuNXdgkLQyhZBpLQohXqPfd/Wze4ALCCHTBSmYDCQdOElVmxDnP0WkTb4TuCmNbSUSk4OkvYAfU/Q/XwDWtn1tG9seBBxY2tbAop2OkwwjmYi2r0h9s0Ri8kjCpkSiz6iIPkxEFV9JDwROtj841fvsFZI+DXyT6HA3y2d8KmH1+Uq23VLA1RR54FtdVPO6XwE+OCwTGin/bndIwqb+QtLswAeAjwLrUZtqpjoJ/yhwAnC87ZumrpX9SQM72uqxmyjpPE10DUnzEi5N+Tm1r+0jetikoSMTje5JXFerz1tV0cf5wBHAbyeSskvSHUSKCwEv2p59vHUlhgdJCwMXEw6NAh4APtmOW0upjgWA7xHPCPn5u5/tH1TKzQR8C/hMeTVpgj7RJnXcbl/P2OfQacSk5DOMr581cm63kk4lHIYgjtnqtv/apPzcRGqQBWnsKpIvmzaEUsNEJvh4GpidOAbX2l6lxTbHATtTjH+9AvyMEDTMSjg5bUXt+NiHbZ86Od9iMJD0BkIQlj/T7GD7tB42aWCRdAshss8dMxZoluZT0o6EALrar32UcHecp/LZs8Cyo+auV2d8MKeRkOkxwpXwfCLF3FA53HeDKU6z9CIh4DsOOGWURLrZc/vbiACFJQkn1rmoFTR3gkfpWSDRGkk/J/qPEL/pg20f1Oa2Aq4H3krxXPRe27/rfksTiUSif0nCpkSiz6gnECEiJo4DfmH7gR41bWiR9FngEMYOStYUK312vO3dsm0vJSKQWrls1bNUfwxYzvZj42x635Dy73aHyu//EuCrbW76dWCd7G9TiHA6oaaOQTx+k0nm0rArMfi+VLa6kchpI9sXTl3r+o8kYEwMIpLOIJxYDFxke8MeN2ngyRxGdibSzb0lX529V6+hTxDPu0favrNL+z+XIqVIumYk8sn3y4HVs1V3Ahvavm+c9X0e+E62OI1wexgzuCzpC0TKpfIE/Tq2Lx/PfhOjQ53Ap5qPu7Sbkbs+SrqfIhXlg7aXaFF+fyIQqnzv+jdxPZkVWJ/CxU3E9WBV29dNyhfoM7L0XLdQHJ/DbX+mSfnZgYeBOWkiWpJ0CPC5Ur3n2W6aKmwUkPRRwrHNwHOE02hDYV5iLFlQw+OlVb+xvU2Lbf4CrEZxPt4I7JwHNkl6D+GstxDFef1N25PlttOXNBgLKN+vnifcMS8ghEwjcZ2cCFPkfF8m//89DXzO9tFTtN+eIOmNwKeBHYH5ulUtI/h8lWiOpOsI8Vz+rLio7Uc62L7s+ARwoO1vdr2hiZFH0iKjJsxODA5J2JRI9BktJoOnEREsxwFnJUvDiSPpHcA1jI2+aGaBbkLM9BqKFCf5Zw8DfwL+TkzQzUmIIDYCVqhTz1G2P9Gdb9M7JI0R4Nj+WrtlJ4NG++9nWkxctNy89PdEbu6p890CSRsQIqf3A3Mw9nf9Htt/6lHz+oIkYEwMIpJWJKJT8/NqM9vn9bBJA4+k54hUlI3cmSCO+RFERPALXd5/ciNM1CBpb+D/ssVXCZeWltb/Leo8k0hlDXA/8CbbL9cplwdEQPwOvmr7GxPZd2L4SWLx7iNpMeK3mh/XX9jetcU2dxH9+vx5/0Rgd9svZZ8vRIwN5GnBDPzM9p5jaxs+MkFHLuo0cWx+3qT8e4m0fvn/4C+216pTbmbCKWtxClenebr9vDCISPoUcChMT2XzJeCINE7YHpJWA/5CcQ42vSdnTll3UYzXPA+8uRp8Kmkd4KJSubtsL9P1L9DH1BHhvEqk6DyfEDNdkV87E+3RIAh6wtU2qafadzudcIcbuhR1kvYlgg9yx8FuMH1cd5SerxKtkXQfsBhxftxq+y0tNqluvzxwM8Vv94e2P93dViYSIOkxYB/bp/S6LYlElZl63YBEIjGGbYFdgM2J32i54zIjsEn2ekrSKYR70NW9aOiQcChxXKuTbDcAd2TLbwLeTm0HZ3dC2JRvYyLP8fcaDSRJ2oKI3lqAopOzk6TP2v5vt75QL+hERDSIgqMeMZEO9Xi3TWrnNrD9Z+DPWSqbk4ENSMeuyl69bkAi0Sm2b5J0APBd4jd9iqR1bd/c46YNMrMTx7LqbPkCcBrwY9vX9KJhg46kKYn+t/31qdjPFJIP/JpwZ5iQqCnjQELYZGLyfTvgpDrlDgHOpvg9vLsL+06MBlOeln7IWbqyfGOzwpJWBd5A8dv9N/x/9s47TJqiWuO/lxw+QHISCQqSVCQoQZKgcAmKgoBIFgQMBMUAKiBwQREwCyIKYiRnBBUEJCmKZEFEggKXnHM4949TTff0N7MzO9O7M9Nzfs+zT0/PVlfX9nZXV3jrPexWnJg3s4clfQS4HQ9JJTz06kgIm/CQPUXubpN+nbTNxlKaiqDM7GVJJ5OH85wWeBu+OG0kScIZgOuAI4F9cRH5kcB+ks7DBTsP4G4rXfVTzezy3ks70Cyettk92K69v0HhswG/auaob2aXS/oj7uIGsISkBc3sgV4LPGTcTgothzvhPtXn8gw799L4LC9C3jYoi5CexZ/9LDziDKXfZzyGh2CcBg+5Nlshr3LfbXPcJaZW7zRJX8LdGDuJ4DCurLsuVFB35khbA7pxDC4fM0fTVEHQO3MCv5C0ObDHeJzFgmCiCWFTEAwYZnYmcGZa8bc9LnJaPvt12gq3Rt0d2F3SbfhA0C/M7MFJLvLQImkxfECt6JBzLbCjmf2jlHZpXJSUha1YH3/Bk477nJl9e6zzmdn5ktZJ55gpfT0F+ABwck9/TFA3QiQzwEhaDY+JviU+UBT/rxJm9qN+lyEIusHMjpQ0BRcqzAVck0JI/biZA0vQMdng7r+BY4GfmtljY6Sviu/jDhp15CAm5/1TG2GTpGXxBQvZdTuninyTKPJu3M3F8LZ9M2HTH4CXgOnxZ2LRKs4f1J5YFFI9i6VtNgZwW5v0WWja10U4zRyDzOze5OC2dfpqTklLmtkdvRd54JlS2m8nYliLRkeXqUJ4Figv5FuaERY2kbsBFcmu5Tz4GOIOPZ7DqP+cwbyl/XYTdmunbVYPnDJG2vPIhU3gCyVHSdj0RjO7v9+FqBNmthiApLnwselFyZ/763AXwSuAm8qLbSUtDLwTD7m+BY1jWF8ws1NTuulTuvXwMOJvIl+gImBXSReleYuhR9K7gcNovggH/Jl9EBd/TYYjeTAaZGGLAZ4c78Fm9ozUoJubtYpCBcEYfAhYU9Inzez0fhcmCKD+nZQgGFqSCvYo4ChJKwM7A1vRKKYBb3Avg7sLHC7pIryTc25MwLVlcxqtd/8NrGdmz5QTmtltktbHO4xvAd5I3tm5uZ2oqZDPrZKOAr5SOO+qhLApyImVPQNIClmRiU2Xyr5O2/IgyCuTWLQgCCqisAL+EnzAdy98oOh7wAFpBfyf8UHOp4kV8J1i+ITlD83swkk9sdllwGWTec4+MJHthroJd1dI26z9/+8K8/43eZiqFZslMLMXJN2CTxpB7v4aBC0Jt9sJ4Q2l/SfapF+7tD/WpO4l5MImcHehURA2zVzabxkOTdLMwNsLX/3TzP5vjLzvTdvsnVT+/40qZZeWsgt5MDazlPafbpP+PeQCj+cZu32ZuT9l/5Oyo1mtCVHTxCBpfuByctfB/+Jhgs4d67jkLHYfcJ6kz+MOorvg8wu/kfQmMzsqzSH8BfiLpCOAQ4AvZtng9/4BjP0OHCYOK+0LDzd5BHCmmT0y+UWqD5Lmxvs8b8LHVqbg7mBdUUMX4aqId34w0QgXg58i6Tf4e+fxPpcpGHFC2BQEQ4CZ/RX4q6S9cZXsjsD78AZhcfBiOjyE3UbAY5J+iYeq+/ukF3o4WCltXw8l10zUlGFmz0o6EA89lV13A04c53mPx4VNGU0nP4KRJCYuBghJM5DXuevjdW5RzJQN7gh4BHdnOMHMxgxnEQTBwHIprVfAzwfslH56YRRWwBf5OnCsmd3bNmXQLVWLj7J2cR0HSRcs7T9XYd7FvMrnKVKcJInJ+SDoD+XV7S3HAOTL4lcjrxcfbTO+8s+0zerm+bot5JBRdrAay0Hg3XhbKOtPXdkm7+dL+2V3qFGl1fu/13ZBHd//zSi3x6dtlVDSInio2eyevbbNQtKyIGL2rkoYBAlJ0wLnAkumr/6JL8ydKhziWKTJ6E9Iuh34Zvr6CEn/LAqkzOxVYH9Jj5GHaQd4u6T3mNkVPfw5fSc5X61NYwSHs4CPlh2vgs6RNCewK74odJmKsw9hUxBMLk/ioQ6Lc89bA+tK+oSZ1dUZPRgCRmlQPQiGHjN7CXf2OTlZyWYW01nHpviimRv4DPAZSTfhLk6/jBUHDbyNvBPzMp2tOjmLPIRExlXjOWmyqL8PWCide6RWbwWtiRXZg4Gkd+Fipq3IJx3L7kyZM9NvcXHjuWYWTk1BUA9iBXxFmNn+/S5DjbmX7iYvhQ9Qzc7U7zYjd8aoI+Xxj7EESONlAfJ+RcvJURoFUNFuCIL+UK47Zxwj7bLkYXsMuLpN3uWwIqMiaCiHnlsEuKZF2nXSNptMbjdBXhZJRd0ZbdIqKDs0jSU2fk9pv909+2ppf6aOShQErdkDWDl9fgXYeryipiJmdpSk1YAP4/XJMZIuLAv2Upj2TYE1C1+vS/tnYNBZk8bF4v8hRE09IWlr4Dt4SNSq31F1cxEOKkbSwC0kMLOH+l2GHlkWN2f4HxoXdy8AnC3pJGAvM2sXfjoIKieETUEwpKQOzGHAYZLWwEPVbQHMliVJW+E230fjqzDOxyfhz08rMEaZeQqfbzOz8irDqUghJG7DRVEZ3VjL34Gv+AKfXAqCoI9IWgDYDhc0LZ19nbZld6ab8Xr0FzXoqARBMDWxAj4YeMxssV6OlzQT7pqxJb5QIgvJcg2ws5mVHTLqwINpmz3La+FhEntC0uw0hlV6sFVaGtv9z/Z67iAIuqI8AD/vGGmzMLWZCOdPbfLu2AWmZtydtln9ujJwaou0m9DoDNguRG9ZcNIuZFjdWbzfBagJ5TAqb8FDSTZj/bTtVIxXvmerdIgMRpO909aAs83s+gryPBAXNhku9t8a+HmTdEfgQqCsfl+zSZpho7i4wYDjQtTUPZL2wuedyotmKsm+wryC+vJ/DJYAbuid2s3sAWBjSTvhz3fZvWl7YH1JHzez3/WpmMGIMtQPVxAEjpldCVwp6dPAR/CJ+bXJO92kz9MDH0w/D0v6BfD1EXZxylZPGt4A6pQHaJy8KK/K7ITiYOqorOLsCkmz4vfzSvigs/AJozuBi8zssT4WLxhiJGV14o7A+/GJh1ZipseBXwMnpvCgQRDUkxg4C0aCJOi/DLhM0jeA3wCr4kKnN0rawMzqNhF3T+GzgG0kfa2Cv3MnYAbytsM9Y6RdiLx9MZ7+RxAE1ZEtTMjGSpbFXVibsUFpv52wac7S/qgIGG8ofBawhaQvmVnDJJOk5YAVya/9/Wb27zZ5v6WQ73jHbmqHmY31jgk659a0ze7FdYHjyokkTQdsSv7ufpX24RMzsWR2zz7Ra2GD0SXVm0uQ36vnVJGvmd0i6S5cLGn4fd5M2PQH8sgFAhat4vx9Zq60zZ7Rdm6MQQskrU4uaiq+87NxlVfxeZNnGCzhSVA/YixvAjCzEyT9Dndv2oDG+ZKFgd9K+jGwr5m1DO8dBFUSwqYgqBFpZfVJwEmSFsMH2bcn73QUV8XNB+wD/C79jCIzkzeqx7Pqr2Fwskvnq6K97zRdHD90pAGheYDnOrGplDQF+BqwCzClRbJXJZ2HN57aDYgGAQCSVsLFTB8ln3xoFmruVeD3eCjPs1M40CAI6kusgJ9kJM0BLIWHUJ4THzC/28zauTcEFZLCJK8HXAqsAqwO/AxfMFEnrsQXF2QOtwvh8uavYwAAIABJREFUA/G7d5uhpCXx9mrWzzLgghZpZ6UxhPhd3Z43CIKeuKm0vxFwVDlReke9n/z5fg5ot8Ahc4HI6oNHeyrpkGBmD0m6kdzZejHgK8AhpaTfTNvs+pzXQfbvLO3f2WUxg6DILcCLuDBZwGaS3mhm/y2l2wofx8om8q7rYOLubaX9EKMlJE0DLIOLv+bEx/q6mow2s5MqLNogs0LaZvVmle3Hf+N9YDF1XQuAmb0o6ZZCOeZqlm7IKC9qiAWz3VMWNQkP7fcDvE90eznEYfA6a0tq5RQ40XmYma3X47kHjUERztVOYJUiB/2PpF2AI8nDdIP/vbsC75e0s5ld2p9SBqNECJuCoKaY2d24reyBaaJiB9xiduaUpHYv2R4ZT+NnUBpKA0+a7Pk07oqzSOH7x/HVrsea2UVNjlsW7wAtwtj36nTAZnjjajszO63C4gc1IsXb3hYXNC2XfZ22ZXem2/FQcycl69UgCEaAWAE/OUiaH/gMPpH8NqYWeJ9Oi7A0klbAnTUybjGzG5qlDcaHmT0v6WO4g8F0wIclfcjMzuxz0SrDzF6SdCbeL8re+7tKeg3YZ7whKCS9CziTxoG9V4FTWhyyDo0D/zeO6w8YYCTtP0FZGz759CTuePEv/LmP/ljQC3cAj+CiWgHrSHqPmZXDS+0FzETeV7isg0VNK5T2R2nxzS/wkEVZ/XqQpJWBc9P+dsB7Cr8HF9G2Y43CMS8D/6y22MEoksQa55OH4poROEPShzNxk6S346LHoni51Tu+yIql/X9VVvAhJIU/3gEPdbYyefjjXhkVYdOCpf0qHVWLoafL5ynyCHm9PccY6YaFsjis7LYYdICkRYF30VhHngrskNyBg9YIF82u3cPxdJlH2V2rLvQ619nMcayKtLXBzI6XdBHu3vQ+GudTFgP+IOmHwBeTAUcQTAghbAqC0eAKYH7cwntV6tl4CQYMSfsA/4sPEJUbeXMBHwA+IOk3eKfnlXTcYrhjwDwpbbv7Vekcv5L0spmdXUX5g/og6WxgQ7zd00rM9BRwMnCCmV3Tj3KOApLeDaxGHlqyl1WaZmbLtU8WBMEgkMJ/Hg58kuZtg06YGZ84zdoGf8HrlKACzOxfkk7H3QkEfBkX7tSJrwCbA7OStwN2AzaQ9HXgFDMbM8y0pFXSMTvgYWyLg/nfN7NWK+m3zLJIaduFshkmDmXy+pjPSforLkI/OSZOgvFiZq9JOhXYg/z5PUPSnriDkPDn+ys0Pt+/6iD7lUv7oyTC+QEuXH4j+XXbJP0Uya7nJe36XSkE05Lk9csN4xWhBsEYHIMLm8DvsZWBOyXdhN+n78AF+Nn99xxtxDSSZsQnmbNn4FEzu7f6og8HkrYGvkdj6K8qGKVx7WlL+2MJkMbLguT3avk8RYpiqjq471xD4z20FD4OHYyP1Uv7twMfy8b3g7ZUUR+ON4+61p3/0+VxGwOfSp+za/kgcBnwd+B+fIGN8MVMC+HudmsBC5DPLRjwQ+D8LssxNJjZf/Cxk0/gTqyzkd9X0+DXc0NJO5rZVX0qZlBzQtgUBDVG0qp4OLot8Zcv1LcBEwwQkvYFvsHU4b0akqXt1rgF+M5p/+fkVt/ltEWstJ0OOF7SFWY2Epb/Qcds2uQ7Aa8Bl+Ch5s6IibGJIYWh/CSwJ1OH+uqlIx/vsyAYEiQtBJyFixpbtQ3arhw0s6slXYm7NwC8S9JSZjZKE8cTzYW4sAngnZIWS06wtcDM7pP0WeA4GkXOiwPHAt9P4TZuBB7Gw1XPgPellsBdGOZP2ZXv2duArzY7r6R5gC0K53ueek6gTMaK1VnxweS1gKMlfc7MTpyE8w4UaZV8lWLxuoWjaMe3gY/jIVAN73/+spSm+Iz/F3chaImkufBJvuw5v3uU+qXJ+W9b/D2SOV1B84UlT9FZGNBiSFTDXZ+DoBLM7GJJp5G/n8HrhKLjUlHceKSZPdIm2/fhdXF2v4/soilJRwF7M3Ud0HPWFeQxTPxf2mbXbh0qmDxP4Vbf3uQ8zSi6NFXpGNUXzOxBSX8E3otf103wvkEwPhZI26yO/FGImjomxjMrpFk0kHZIOpRGUdMN+KKGC9s5tKawqhvii3syt9ZPAU+b2ZfHW5ZhxMyOS+5NPyGvS7M201uAyyR9G/hKLEoIqiaETUFQM9LE0fb4CsOlsq/TtjywdCMR6z2omBQm5vC0O5Y4qXg/7iDpOHwV1xql3z0I/A64GXgcn8xYDFgfDylWPMdcwMHkDdMgyCjeJw/gArqfAdnqyWkkVWWJ3roQZkM/CDQekgPbKTSKGaAxBEW2P66seyrYkCJp+8k4j5mNiq1/MAlImg2f5Fw+fVVujxa/64TjaGwrfBj4ei9lDBq4s7T/LuDuPpRjwkgW6lOAo2mcZBM+obkC7tLQjGb3rXBR03vN7NkWx21Co3PLFTW1Zy9OAPfKWPlk/4c5gZ9Iej+wrZm9VsF5BxpJWwL74M9mJVkygpMrZnZHmtA4mMaB+IZk5NdnXzNr51LxQXIXt7q5snWEmf1J0oa4o1qrBQ33AluYWfl905jYnR4/QeP/4beVFjgIPFT9wrhQdKy68HfAIR3kV+6vXdJdsYYbSZ/E31XQvO3fCd0eVzeKjl8CPirpoDHanJ2yM7m41xh7fmBh8rr4gR7POygcjE/GA2wk6R0R4nzczFDa/1tfSjF8jHqd1ndSGPX9yNuX3wC+3GlfMqW7QNKFeNtgv/SrL0l60cwOnoBiDxxmdg+wvqQ98GuYCbvB+0SfBT4r9XTLm5mFjiVoIG6IIKgBkmYANsPdmdbHbf9ahVt6BLdQPyEa7MEEcRT5gC7k9+INwB1p/834hFGxZbMrjfbUBhwAfLOVslvSxrjbztzk9/m2kvat6WRR0BvZ/bYg8IX0M5kYI9T2kjQ/Hgp1QRonzcTUk2ithI+MkWYUOZHJmXwMYVNQJSfgoqayCOQ7+GTPfcAzdH5vnwO8hA/Eg7d9Q9hUHc+kbfb/WKRfBZlIzOzbku7CLeOzMBzt3EJpkeaXwJ5m9vgY5zsRr8Pryv00Xpvs3Q9TX8sXcLeWGXDr+mLok2Iej+OuANPgTgGztEgn3GXscWq8uEHS3HgozvdnX42RfLz38khiZocmx4rP0lzglV27r5nZmG5NiV1Kefy+91IOH0nctCwu9NoAf49Mi7/vLwZ+bWYvdZDVFrh4MUv7NB4aJAgqw8yek7QOPin5ady9rchTeJv1kHYTnpLeBHwo28Xrg3MrLfAQIGkBfFyw2PZ/HHe2OAt3wHux8PvTzWzLVB/Pgy+KWg/Yhjx08Cvp+EPNbNTeX1fgoZCySAwL4q6Du3aboaS3Al+jUTh6QYu0U3D3DVK6u7s97yBhZpdL+j7+3AP8RtLqY7Xng6kou1L2KrarPWY2Tb/LMOpIWgmv/7K672gz22/so5qT2gVfTmL8fVOeX5V0gZn9taoyDzpmdoyk3wI/xV0FWy0aCYJKGJnJtSCoI5JWwcVMWwFvyL5O22IH8hV8pfwJwLlhCxpMFMmdZR0aO8fXAjua2T9KaZfG78l3p6/WxwcuScd9zsy+Pdb5zOz8NAh1LW53D64O/wBwck9/TFBnomE9OZyCxx8vdmiewCd5/oNPImXvqttwsUJxMHOx9Lvs2JfxOiMGmib2Hh61geJgApG0Ou6o1BDGA/hScXJoPCu4zOzJFI5u3fTV6pKmGQWnlkli3tL+9E1T1QAzO1vSZbjQeSfyEHPQ3inIgD/gYWl+N3GlHA7M7I0Akt6A29F/iPy5vxEX5FwB3Fh2r0wh1d6JL9T5MPlKz1eAvczsjJRuJjw80Hq4i0vmHpCdZ3dJvzOzsyf0j+0DkmYHrsInFrO6tDhYXBYytXPEK6cZWczs85LOw8MlvY9cQPcCLqI5wsz+2C4fSe/CHV8yXqXFJPEokBYmnZJ+us3j18CvKytUTUjimQnHzO5tn6oeJDe2g5OL20o0ivGu7cCtLWMJ4PuF/afbOZPVlH2AGcnfU/cD7ymGNm7W9jezJ3EBz53AKZK+gDtAfAKfwzoIWF7SR0ep3W9mL0s6A2+rZtd0Z0mGt5PGtahT0mrAGTQ6a7xK6zHUdWgU/9ZpkfQ++JjVh/GoF1dL2sbMrutvsYaGW0r75X5kEAwiB5IvrLkbqCJ03FfwemRxfFHOQbhj88hgZndL2gG4GhfgQu/jy9FfDZqi0RO5B8Fwk1a+bIfbJS+dfZ22ZYecW/CVwT83s4cmqYhDg6TXyK/ZP+h80G0rYJn02XCV93hpyMPMph0r8bAg6XPAN8k723cC7zSzZ1qknxW4jnz1T3bv3mRmrUKANMvnYLwRmf0/v2tm+4xxSDBClJ71vhWDGj3r7ZD0P8D5NIoZjgM+mw28lf4vp5vZlqU8FsdXz+2BD4wKH1z+gJn9fTL+jkFjEu7lkbpPO0XSksD/AGvh7+65cSHudMBpZrZVH4s30Eg6h3xAx4Afmdknm6Qbsz5okv4IfEVclu8yZvbPMQ4JOkTSIeSDewbsYWbH9bFIk4Kk6XBnkTVw0f3i+MKR2XFh7RO48+31wDXAhSM6WdkSSfPhQpClyN/Ze5rZmePIY268L7EjeZ3wWTP7TinddMBhwOeKXwN/N7OVuv0bBpVCXVpevHQ1LhbfpvC7e4DLycXi78AnL6FRLH467pjhvzDbaUL/iCFB0lz4ZMej45k4T+4XSxe+es7MRtKxKZhYJqlvG2E/gq6RdC8uPs7GATYxs9+W0nTc9pe0Iy6azvL7npntPQFFH1gkLYSPW2fv8+xa/AcXf51sZo+1yWM1YDdgW3zivThW8y0z27fFcSelY0hpNzazC3v6gwYISdPgbcrP49fjNXxx+Cl4m/8BM3u6fyUcXFJ7/P/IFykfZGadhOwMgr4gaU7gIbwOBHdjPKiivA/ERVPgYtH529XLdSK9q4/G+6ANv+ox6xijDqYihE1BMAQkO8MP4gO878cH2lqJmR4HfoOHmhsZy8NuKHSkm9nOtz288LmXirRWk8iSfgVsnXYN2DattBzrmK3x8IjF/8W+ZvatcZz3TbjKPvtfXGFma4+v9EFdSc/6IFCbZ70dkn6Hu7CBP5e/MLMdSmk6GsyUtAy+enD59NWTwFpmdlPlBR9wKr6Xy+2H178flfu0HZLeiQ9MbELrkEqnjXHv7gwcW/jq1+XnoM6kUMmP446KWTjkxcpuLSnteIVNHwN+nnYN+JCZnVNV2UeV5LbzT1y8l7XJajV5EUwMaVLoSnIn1n8B65nZf7rM7wvkISZfAz5oZuc3SfdF4HAa+xFrmdmV3Zx3EJG0Ji4YKzo0nQF8Mlu8NFYdmv4378bF4lsV8vgHLhb/94T/EUEQVMYk9W2jPxB0RXJhvIv8nXW9ma3YJN142/4HAQekXcMdoK6uqtzDgKSdcIFXuR9v+CT6bbhL5sN46M4ZcIH+Ergz5jyF44p53Ays2qKPNg8umM76c88C85rZC1X+bf1A0qutfkV14tHai0QlHUnuxn47sNwIhosMhgRJGwHnpV0DNjKziyrK+/24KDLL+wPN+q91I5lwHAdsTPP56r8A43IWLGNm67ZPFYwStX6xBsGwk2K+7gh8lFz93uwF8RrwOzxEz1lm9tIkFrMu9KIe7vbYOjb030bjSuBOVmifBbxEY6iTq8ZzUjO7V9J9uIWwcOvwIMjoxlUt6JIkZliTvC54Dh/o6Aoz+4ek9wJ/wl0g5gDOkPS2OgyojQczm6Z9quZImgNYAFgV+AjuQJS1IY4AvhwDUDmS9sEn1aejse1VbH+1u16/AP6XPLzV5pI+1crFsIasBsxMft1+3mzAvEseTNvsf7BARfmOLMml5Ex80iO7ri/jdW8QtGN3clHTq8DW3YqaAMzsiOQs8EF8Re0xkt5cDgdkZt+QtAnutJWxLi6yqgtFBwUDzjOzLTo9OLkOXY2HV/kB8EvgTbgD4RWSVi+GBwqCYCiYaAfXIOiWoojJgE7Cw3bSxz0MHx/Pxvr2Az4wrpINOWZ2QnK9/y5T90unwxeCLdfi8GaLcwXcigvRW/XRNkppMq6o0RhMs7quHOo3aM/huKPXvMBb8dC+HS9UDoJJ5s2l/Soj3Dyctlkdu0SFeQ8kacHhd/B567Jo9kFgt1iAGEwEIWwKggEjWfhvi3fYsg5JeUJN6ed24GfASWZ2/+SWtFbERG51zFP4fFsnHV4ze0HSbbgoKuOOLs59B253DVPbXgYjjJmFsGlyWRkPHZe9s84xs0d7ydDMHkm2tlelPJcA9sQFOUEHmNmTuNvV7cDPJK2Cu+W9GfgisKSkrcYTdqWuSDoa2IvG9peYWlw+Jmb2kqQfka8unhnYDBc8jQLZxEM2wFGlQOaJ0v5sFeY9MiQh6vL4fbkHMBeNzjfnmdmz/SthMERkIaANONvMrqsgzwNwYZPhbfwtcVFOmW8A55DXzWtWcO6BQNK0wHrkz+ULwFThPDvFzK6StA5eHy+Mi0LPkrSSmbVyLgiCYPCoYtK92J6NSfygKuZO26wteX0Hx8zULkHqV52MhwsD2EDSlBFaMAKAmX1f0l24K/DCNAqcoPWz3CzNz4C90zhBq/OdBJzUfYkHnlb9+irmCUaiXjWzR5O44Xx8wfIRkh4xs5+3OTQI+kF53GjOpqm64w1tzlUbJM0L/Ajvqzcz4TgFdxcemVB8weQSwqYgGDz+S2OoOWicUHsKfzmcMGq2uxPESHQ0JpHZ09bwONud8gDw9sJ+y471GDzVpBxBEEw+i6dtNph5eQfHzNAugZn9WdKFuNMQuDtECJu6xMyuTW4YV+Pipg/jK20+09eC9RlJu+GrDKGx/fVn4BK8nfYDOh/sPBmfnM/Sb8DoCJvmLe1XKcIvC/Da1iF1Q1Iv4aMETMGF4NMWvoP8Xn0F+HIP5whGBEnL4u+R7N6pZFWmmd0k6W5gsZT3B2gubPoDufurgEWrOP+AsCIwC/nE5QVmdl8vGZrZPSmcze9Tnm/D21Q/6LGsQRBMDt2G4xD+3s8cXDcmd2l8DTgS+G0VBQxGmrlK+63GBYuu7W2FTYk/kQubpsOdIi8eV+lqgJmdL2k53NHx48CCxV83OaS8QOdC4Egzu2RCCzocxJxABZjZxZI2xxfOzQacKGlj4DAzu7G/pQuCBh4v7S+Pj/NVwfJpm42Fl89VCyRtCXwfFzKXXZoeAT5lZqf2qXjBiBDCpiAYPKYjfyEU7U8vBk7EY4/Xxfa130R81urJQs6Ax3TvlAY3gC5XDBdDU3QdrikIgp4pD2be3iJdcdCt08HMs8mFTYtKequZtco/aENywtoaj3ku4JOSTjOzy/pctL4gaR7gmzR2zO8AdiyKyVMon45IoRRvw23ZBby3uhIPPOW+5stNU3VHuZ6p5aBRGxaj2lAJ5TCLO0f9GnTICmmb3Tu9iO7K/Bu/10VjeJvXSe6vtwDvTF+V64dh5i1pm13bP3ZwzPTtEqQJqEuBddJXnyaETZUgaSYKYlsze2qM5COJpJlxcW1X7y8zqzJsyNBRUTv9R+le/TRwCH7P7gvcb2bfrSD/YHQpP9etQpw9jb+vRaMwZyweSNuszfoWRlDYBK+/Ww6Q9DVgfTwk77vxRWZvSD8v4i63j+DOWdcAF0X42dfZqd8FqBNJcPdu4Cd4SPqPAB9Ji3H+jIscn6ZLNywzO7iqsgYjTbZAJBtH2QYP71kFH2txrlogaW7gh8AWNHdpOgsPPfdwk8ODoFJC2BQEg8/9+MrUe/DVVTtLk7OgwMx+OCkn6hOjOnE7iYynsxLhAIOgPpQd08ohozKeBWZtcUwr/lnafzuthVNBB5jZ3yRdgK/aBncXWq+PReonX8Qn2rJ30q3Ae8ys1T3cKVcDS6fPC0ia38we7DHPYaA8oFGl2GCJtM0m+3sKdznkVNmGEvAQsLuZnVVhvkG9KU9ItprE7IZiXmNNfD5S+FwOAzDMlOvNf3RwTKdi8TPIhU1LSVrCzKoUpfUNST8t7F5rZsdM4ul/jrtggtfPIz3uKmlxPIzkasBKuJtjW/HdGIz8Na2KtGDySEl/wp3vZgW+JekpMzuxr4XrI5Lmx0UiK+JhlefA+wfdLp4zMxulvlVZzDlljHTZO+6NHeZdHgyvMoTQUJIWhV6UfoJxYGY/63cZasgDuPPfyvi7Wrir6xJjHdQhIWwKquAa4FXyd/oqknbstd0jaQfgXeSCqdfSuWqBpM3wEKjzMrVL0+PAnmbWzFk5CCaE6AwGwWCTrVzZt0/nr7WwKQiCIJgQyhOarQaBn8IH0EXng5mZK0vWiVp4fEULWnAeLmwSsLakBcxsPOFE68JW5AMRrwJbVSBqAriOxhWhywCjJGzKntflqW5V9dql/f9UlO+wUeVqh3/g7rDHm9koOmAhaXo8RE+vk5iY2VVVlWsIKI8rdeq80AkLkNfL046Rrtj2eKXC8/ebOUr7Y4nFZ0mfW00il7m1tL8C1bpt9ZMdyd89U4COhE3JkTFzBjUze3OX5x/50DaSFgOOBjYlr0tH/roMIinc9654CCEBP5B0eV2Ejp0iaXVgPzxs9Fjvm3Fly+gt4iv3IcvvsYw7yUPYT5G0lJmVFzGVKYsjyqGpgyDoEykU3TF4eKqMovihF0atHg0mCDN7SNJluJN61sf8oaTHzKyrcOqSNsXv/Sw/Ay6tg8OopDfgYec+SnOXpguAXc3sgSaHB8GEEcKmIBh8+jX4E43GIAiCoBvKk26t3JgeIZ/8XFDSLGbWzuWh7MIwS9NUwXi5rfBZ+Kr6M/tUlr4gaRlcYGfp51wzu6Wi7O8q7S9WUb6Dzt9L++sB3+k10zS4sin5wNFzwF97zXcI+VoPxxrwDPAk8F/gb2b2yNiH1BNJ78CFh2sBy1HNGMmoOYpkQs2s/7gWcH6vmUqaHXdmLJ+nGcWJ02dbpho+yiHoW03iPo23icYjFn8sbbP/2yLjK1otmY/8HR3jIV0iaRPgJPy5LE6C9HpNQxg1QZjZbyTti7sUzQQcBGzf10JNIpKOAvbC77HyfRZ1wfjInAWz67YkcGGTdDfiIdQyNmBqd+YyG6VtOLYGwQAhaQ/ge+RC5nK92Us9Gu/+oGoOxYVN4PfmTMAZyfH1gE4XeSaHx68BH8cF0cX7/NDqitsfUnv+R/hCo7JL01PAZ83spy0OD4IJZZQG24Jg2Ohn5zkajUEQBEG33Fnan69FulvIJyynAVYFLmmT98ppm3Wqnu6mgMFUPJm2WdtjsT6Vo58sl7bZvXVBhXlnYr/s+nYaenGoMbP7Jd2MX1sBG0p6k5nd22PWXyAPGWjAVWZWJ4eWjjCzXoRNI4+khYHjgA2zr/pYnGHnnsJnAdtI+loHYuV27ATMQP6s3zNG2oXIxY51chx8srTf6v3xKDB/+ryQpBnN7MU2eZednWZtmioIxoGkdwOnAjOmr7LnUqX9VhTHwaJenlxOw4VNAraQtIeZ1Uko2pTk1LY7UzsRQHOhUzA2/wKeJw+LulyLdFcCnyWvE/aU9OMUInEqJC0PbE1jHVJ2HgyCYJKR9C7gu/iYXrN3+Kt4e/YZQigaDABmdqmk44FdyPuZ0+ACpR0lXYw7jV+Ph1d8KqWZA1+cuwIujFofFzQVRT+GO2BfNml/0MRxDo0uVKTPFwM7m9mouqYHA0AIm4JgMImOcxAETZFUXDl5t5ldXlG+a1EQM5jZSVXkG4wk5VWarQYzb8DtbLN02zGGsEmSyEOLZO/JOk1e9pM5S/szNU1Vb+Yt7d9eYd7lSaFOwwTVgTPxEHSGD/r8iDzMz7iRtCEubCoOsPy892IGo0SaHLsUr/uaTWT2lH1F+QwTV+IDvrOl/YXwEFS7d5uhpCXxFbDFZ72p4FTSrLgjBCld2SVvmCmHgiq/qzJuJW9vTQesAlzRJu8V0ja7vrUXMAQTi6QZyUVNxQmQ3wNn4Q6BZxd+dwVwOD5RNA+wErAusGghzcspzdUT/xeMPH8rfJ4RWB3/39WW1K7cg0ZHsew9/jRwM+4W+DQR9qwjzOwVSVeSuzGVw0dnXEBj22EJ4BRJ25dDgUtaETiDXOwM/j/5S5VlD4KgK75Jo1uNgHuBH+LP+e1m9nKfyhYErfgUvigkcwLP+pzTAe9PP+1oFprt7JR3nciuzbPA583s2D6XJwhC2BQEA8ji7ZMEQTDCnEjeaD4dqETYBHwG+HBhP4RNQVeY2cOS7iIXyr2zRdJzgK+nz5nDw0/N7E8t0h+MT9oVJ5+v6rG4gbNq2maTm4/3sSz9ohzmsOyS0Qtlh41Rmjw+Gn+/ZOFo3i/pR8AeZjauCSJJOwLH0CgcuQv4VTVFDUaBFMrwImCu9FV5IjMYJ2b2kqQzgR3IBz53lfQasE8HzkENpJXfZ+J1Z/b/eRU4pcUh69C4kvTGcf0Bg00WKjb725bF2/9lbgQ+Ukj3UdoLm7Yr7T/UTQGDoMCO5GF9hYuStjezk7MEvk7hdR40s4YQVWkhwyZ4H2EZYHpgf+CTZnb8RBY+IAtJm9UjS1FzYRPev8zIbs4r0/cXj7etGrzOJeTCpqWaObaa2YuSfgLsQ15nbAzcI+lCXNg7He4itja5G0z2vj/OzF6djD8mCILmSFocWJPGZ/NkYKdW7mtBMAiY2cuSNgd+AOxKc4Fz22xK6Y8DPl1DN3Hhc087mVmdFhAFQ0wIm4JgwDCzsSz2g2CYWFbSAZ2mLe6M47iWedSciZp8q9q1IBhd/gjsnD6vLWm6cufOzG6T9HfcMcDwiYsLJR2GCxXuxld+vRP4HPmEXTZgcq2Z3TcJf0utSavrP0GjE9b9/StR3yiLuaoMF5eFB8ru3UcrzHugMbMnJR0KHEl+j+0CrCRpf+D3ZtbynSNpenxiZD9gDfJrmG2/FJNOwTj5Cm4hXw6VcC0uprmBcGfohq8Am+PhzLJndDdgA0lfB04xszExG91BAAAgAElEQVQFo5JWScfsQL7yO3vWvz/GQOqWWRYp7ZW9/SmDg5k9IOk+3AUL4B0tkp4PHJI+Cw+j8CMzayrykrQX7upUfPdfU02pgxFmdxqf2y8XRU2dkNoE50r6PXA8sA0+dv0jSU+PN79gXMxS2q916GRJC+Fhzov37A/N7DN9LVg9OA04jLyttQ35gqYiB6XfzUf+f5gN2KKUriheBrivRX4jiaSZ8LbtHLgz8DTd5lWVI3wwMqxW2r8d2K6Gwo6ghqT7dDdJJwPfwwX10PmcSDEs6p5m1jICwRDzArC/mX2n3wUJgiIhbAqCIAgmAuENwgO7PLab46BxcL7OhPAoGHQuwIVNhg+urQP8oUm6/YHfkq+OmRlfIXswPqFcHJQrD2geVnWhR40kGjmJxpAfrwGtXLPqzMOl/TdVmHd5wK98rlpjZkdLWhnYmvw9vSL+7D+aBI5FlkuuTksA78aFEtBYBxjwPTM7baLLH9QHSdPiwrri6spHgB3M7Ld9K1gNMLP7JH0WX6latPNfHDgW+L6kW3BnoYdx4dgM+MT5EnidUBaBZtwGfLXZeSXNg0+AZud7Hg8zWCf+CGybPq8rSWVBqJldL+k24K3k7alLJH0RONnMngGQtAguFv8MjZP5t8QK3KAXJM0BvL3w1f8B3+o2PzN7IYVgnwN3cRFwnKQrYmHDhJGFs8zqhWf6WJbJYPXS/q3AXv0oSN0ws39Jupz8ntqcJkIkM3ta0sb4OMEcNHfLKLtoPAFsbmaPTUTZhwVJKwE7AWsBS+OC8F4xYq4wGB+Z8L7opBaipmCoSIKk5SSthY9jr0UegaAV9wCXAT+tsSD0Gnyc5I5+FyQIykRjJQiCIJgoehEYdXtsCH6CYDC4AJ+0nC3t70YTYZOZXSTpRDx0RXEiFKYenCs+3yeY2TkVlnekkDQXsBnwBWBJGic3/2hmoxiK7t9pm91nq1NdiLONabzGf60o32FiRzzc34Y0Tk7MQx6qInv2l04/xe8oHXc6PjkfBONhVfLwZlmYpA3MrCyuC7rAzI6XNAUPQVmeiJwed2hs5TjU6lm/DXivmbUK4bkJ8M/C/hVm9nwXxR9kLsSFTYbXo2vQPMzcgXj4j+zaz4ULzY6V9Ag+/peFYCyLx8L5IuiVd5PfVwac1muYKDN7TdJuuAPELPhiif2AT/dY1qA5O5T26x6esiymPSFcQKvDzNbpMN11ktbERdBrFH+VtsX2wdV4KJzie3+kSALl45m6/xRUgKRp8NBqqwErAfMCc+Lvn26utZnZm6sr4cBRnlsexXGOoCYkgdLlAJLmw8ek5sT7X+DC2seB28ys7m0kgPdEuygYVELYFARBEEwEITAaPoptgpf7VoqgFqRV1juTr3IZ657aBb//skm7VvVHNpB0ArBHBcUcOiT1Ym0sfEBufmDhwnfQeM2/3MM5hpnrceeWufHr8hFJ+5hZT/WhpM2Apciv8a1mNjKh6DLM7CVgI0lfBQ4gDzP1epLC5+J9Wf7egEPMrFtnx5FA0szAu/BB+aXwAbm58Ov3ePr5J3AV8Bcze6FPRZ1slix8NuAXIWqqFjP7tqS7gB+Sh/xr9nxPdWiTNL/Ebf1bim3N7ETgxG7LOyScg4cBmCnt70oTYZOZnSppW2BTGsXi05JP4L+evPD5LDOrSsgbjC4Lpm32rv5LB8fM1C6Bmd0v6TRy0c3HJO0ZEy3VImlfvM1QXGTy5/6VaFKYo7QfE/J9wsxuAdZMbhkfwEPRz4e/vx4GrgPOMbM/9q+U/UfS23EXxzfQvB/fU/YV5TOUSJoB2BsXzi5c/nUPWdd9bLw8rlF3p79gREjCpVEQL7Uk2trBIBPCpiAIgqBqRrpDPMTMXfgcndGgZ8zs9A7TvQZsL+kUXFTzLprXI9cCh5rZudWVcuhYh94Gx8rXtZzXV8zs2h7yH1rMzCT9Hvho+moe4LPAN7rNU9K8wPdodGsa5fsXMztE0unAF/HQdNMXf13aQuM9exZwkJndOLGlHF7ShMfe+LWdscPDXpT0S+C7ZnbThBVuMJg3bbPn8fw+lqW2mNnZki7DXQF3olFU0068bLjD45Fm9ruJK+XwYGbPpDB/2Yr/sRyptgTOBt7P2GJx8Gt+PrBdFeUMRp65Svt3t0j3Knmo6U7fUxeRC5tmx100RrK9WjWS3oyH+tyORlHTP8zs7n6Va5Ioj3k81ZdSBK9TdMsIGpE0J14Xzpm+auZoFXSBpCWBU/BwqmUH0V4EZKPwv/lHaX/epqmCIAiCoEJC2BQEQRBUybr9LkAwfiRNj3fis477yLmJBP3HzM4DzkuWv++gtErTzB7sZ/lqQrMBOeGTpPuZ2XcnuTyDxlG4IAT8uhwk6a9mdvF4M5K0AO6ysTD5dX8RGPVrjJndCuwg6QvAesDawIq4mGxuYAbgMdxB63Zc5PA7M7urPyUefCTNBHwbd3KB5gPprSZAZgJ2BnaWdCzwuRo7OJX/9nv6UooRwMyeAPaXdACwAR5e5t3A4rjTwOy4m+MT+LN+PXANcKGZ3dmXQg8wZnZsh+leBDaUtAuwP7lzZpl7gf8FjjezursJBJPDzKX9p1ukewZ//rNwtJ1wb9pm9+qyjLCwKdWrXR9O7uC6ArBc4fuiwPzQHs4xLPyrtF8W5wXBIHEA/tyWF4BcDZwJ3AA8iNe94bLRIZIWwsV089FYD6q0n31XpNXYyijxZ1wUOlvaXxX4ff+KEwRBEIwCIWwKgiAIKsPMLut3GYKu+Co+wJyt7L6lv8UJRplk+RuDIa2pcrDsSeBXwNExkQxmdl1yE9oCrwtnBM6VtD/uZtN2kFjSNMCOwCHAAjS6NR0XAr2cdC1+lX6CLpG0MC7+WoqxVxV38rvdgbUlvc/MHqi0oINB+fmL8ZAJxsxewV2Bwh1rEjGz44HjJS1Pk5A+ZnZDP8sX1JKykKmVG9NTeL8T4I0d5l12KRt1R4iDqCa8UdmZJONsM/tNBfkPOlcBr+B1I8DyQC9hv4NgQpA0Le6AWRTdPARsZ2YxbtIbp5ELxrJ++8PAhcB/cJH46yHlU/o5cGHuSsBbyfv6wkX7P0551B4ze1nSz4DP4Nfgo5IODdF8EARBMJHEQF4QBEEQDBDjXIG5bJcrNoWvql0IX0G/GI2T71d1kWcQBBPPz3o41vBV8k8C/wX+BtxgZi9XUbAa8RncVeSN+DWbCXdy+pykk/HrVmSKpNWAJXDnoY1xQVNRRGLATcCXJrz0wUghaQ584P2t6atmrkxPAffjzz74YPxC5BPL5eOWBX4raS0zq1tYlutL+wv1pRRBMEmY2c3Azf0uRzASlB1/Z2uayt9Hi6TP80iaLy1qGIv5S/vTN001evS62KGZE8lZ5GGZa42ZPSHpPGAz/FpsRjirBoPJquQLETPxzPsjPHdvSNoEv7bFsdDvAF9KDpikBU4Zt5rZQaU8FgY+CewJzIK/nzYHNjOzP0/03zAgHAJsg7vevRXYBzi6ryUKgh5J4T+XxMN/zoXXD4+nnzvM7PE+Fi8IRp4QNgVBEATBYHEQ7VdgZgOPywAH9ni+soPDq4R7RhAMJGa2U7/LUHfM7EFJGwN/onEAeWF8kC4jqzs3SD/l74tCkYeBD9c4vFfQP47Dw8iUJyf/DvwUuMjMyqFWPJH0FuB9eBi6lWhcqfw24Fh8kLo2mNkNkv5D7hKyLh6+IwiCIOiN29M2ex8t2iLdjbiAPGNt4NQ2ea+VttnE8xPdFLCG9OKIkYVZyrgVOMzMRm0c4CBgE9y1aW1J65rZH/tbpCCYiiULnw04KURNlZD17bN3ywlmts8Y6afCzO4Dvizpp8ApuEvm/MAfJK1tZtdVWeBBxMwekbQ1cAEu7PqGpMfM7MT+liwIxoekdwG7AGvibthjpb0dD2N5vJn9dRKKFwRBgRA2BUEQBMFg0skKzCpCUpUHRA83s/sryDcYYSRNAaYAj5nZS/0uTxCMBzO7WdKq+ETb8jR3waHFd2WByS3ApmZ2d9XlDEabNPD2ERrvz0eBvc3sl+2OT4KnfwHHSPoo8G08rEImbtpK0rfM7NqJKH8f+R5wRPq8taT9zeyZfhYoCIKgBtwGvEbeLlquRbq/AbuSv7t2YwxhU3Im3Jn83QRwd49lHXbupXtRUzMH18tq+K7vCDO7UdKBwP/i1+ZXklaLdvvEImkeXOC4NO6GMWf6VeaGcRvwZzN7pD8lHDiy8JuZAOeCPpalFkiaEXevz94tzwD7dpufmd0paT18cdSywKzAaZKWN7PnKijyQGNmFycHrFNwd+CfSNoIF8yWHXODYKCQtAru1pYJ7zuZa1kadyjbVdJVwF6jIGQMgkEhhE1BEARBMJi0GqxUB2k6pbhS80XgMODQHvMMRhBJywPb4u4fywIzFH73FHAN8Dt8FVyssg4GHjO7PQlHDgJ2Jw/b1amj3vPAMcBBIZoIJogvFj4LuA94n5ndNt6MzOzXkv4GXExjeLbPA1v2VMrB4zvAjvi7am7gm8Ae/SxQEATBsGNmz0q6AXerMOBdLZKeCfwAmAZ/d60r6fNm9s1yQkkzAb8G5qPRXfiKios/VJjZYv0uQ50ws8MlzQfshTut/EXSbmYWjo4VImluYCdcqPjWNsmzY24HfgKcaGblcJejRHmS/d6+lKJerIKPWWWOtWf3Ok6VwlvuAPwlfbUosDc+zlpbJB1Q2D0D72cJD8m3uaS7gD8DDwBP0+U4tpkd3FtJhx9JMwAr4m7L8+Ki0Cl0t+jZzOzjFRZvKEnhJg/EdRJl9/W2h6ftGsBVkg4wsyPGOiAIgmqQWa9zokEQBEEQVIWkuxm7Eb1o4ffP4yGOxstrwHP4Ss1/4p3MU83ssS7yqgWSti/s3m1ml1eU71rAYtm+mZ1URb6DgqTZcfeLbcgnKJqR3bNPAgeb2bcnoXhBUAnpPt8F2BBYHZilRdJXgb8CFwHHmNmDk1PC4aRcP46TZ83s9AqLM1RImg53Z8oGMl8D1jezS3vMd23gkmwXeAqY28xe7SXfQUPSksCV5A5V3wT2N7PX+lqwIAgqQdJr5G3Py+k8dPfB5GHPDFiH8U8WNeRhZtOO8/ihRdKRwGfT7iv4++PpJunOBjYld8ow4I/AL4F/45NLK+Ki0yykXZbuTDPbYgL/jGCEkPSmwu4ncUF3dq/diruJXYNPyD9F9xPyIytEkTQN7oRzIDAT469TDXgB+Bpw5Ci21ZJY5oS0a8DqZvbnPhZp6JG0LZCNzRmwh5kd1yRdsT1xrplt1kHe5+AhLgH+Y2atQrPWgtI1avhV4XPPE9Cj1J4qkxbc7QNsRmERaS9ZMmJt1GZIOhz4As0FTe3eVeV7Oms7HGZmX62mhEEQtCKETUEQBEEwRJQ6jaebWd2cFPrCRF1XSacCH87269RxlLQQ8Fs8VFe7QYvy748HdrdoiAZDRhKUvBUXRMyNDyw9BjwC/MvMnupj8fqCpJXJJ3Ezfmtm/2hzXEP92AXvM7NL2ierH5LWwEMdZHXohWa2cUV5nwdslHYNWMvMrqwi70FC0luB84El8L/zb3gomvPqJuTqN5KmBxbAQ1NMwYXQXWFmV1VVrqC+FNr12STDuA4vfO6lnTpyk0aS1gQuI79u2zcLjZrq3xuA6bOvGLv/kP0vXwJWMbObqix3MLp0MCFfRV/VzGwkI2akkHMX4O4i3V7T4nF/BTYxs24W9w0tkt4B/D3tGvARMzujj0UaeiR9BndxBb+m7zWzy5qkK/YJfm9mG3aQ9y5AJpIyYPl2/eJhptTmgvbjgd0wUu2pjOTQ9D18kR30fh2h0D4exWuaIenjwI9pLma6GY84cB0etvfJ9P0cwML4O+19wNvS91Y43oCPm9mJE1X2IAgiFF0QBEEQBEFGFZ3EsfKtjYgnrbw8lak7cq0odxZ3wVdkf6P60gXBxGFmrwC39LscA8YJeFivjGuB73Z4bC/17pG4o8MokjkMZINnVbpXnU4ubMrOVRthk6TiauzrgMXx67gyHj7heUnX0Zs7g5nZbr2WdZhJk3A74aLH5ahm7MkqyqcWSJoLrwMXoRrRWF1DfPTynun22Nq0+ceDmf1J0n34pA+4A85UwqYU7ndv4IfkYYBg6utd/n7vEDUFE0Cz+y6b+J2o8YHaI2l+PMRx1kcYywnjmfTdrKXvy/XDKsAfJb3XzB6qtsSDi5ndIOle/H0PsC7eZg26Z7bS/pNNU/m9OSV9nr1FmjJ3lPbfDtRW2FRgrLZPr0LxkSOJmi4BVmPqMeWyILzTMed4rwGS5sDHosvX8E/A583sL00PzPl1ymcV4AhgbRrbDt+UdMYoLnoMgskiBoWCIAiCYPgY+Y7IBDGSkxBdsifewW41QPkk8Cwe833m9J0VtgIOSp298sBPEARDgqSP4KKF7Ll+AdguCcA6pZu6V8A7JH2smRvECDBfab/KevRfaZv9X8rnGnZ2Yep7rjiBOQuwRg/5ZwPNIylskrQwvko9W9EebdYKSQPxu+CisWUqzr6OwqZo208+a+Ptfxjj+pvZsZJeBo7GJ5itRXrh4df3qFtI7/Ei6Q3A0rhr6BQ8JO1DwM3hNNgTre7TKuqPUX4H/hIXNZXHCx7EJ4UvBq4HHsjCy6XFUwsCKwDvBT6KOz4WJ4yXAX4FrD8pf8Xg8F18UQfA1pL2bxbqM+iY50r7rYThT5OH/l6kRZoyT6Rtdu8vNL6iDR33Eu2tieAHwOpMLbb9T/rJfgfuHn4rvtBhHnKBOYVjXwauJv5X4GFn56LR3fWrZva/48nEzK4F1pW0H+78nF3bufAQrAdUVuIgCBoIYVMQBEEQDBFm1vVK7CCoAkkC9mbqQcqb8VUvF5rZo4X0SwNbAXvhHe2MGYBPpbyCCkiDwbPTu2vDvZUVKqg7+6ZtNiB0RJdixfFM/BTrnk/QxA1iBJiptP9shXmX8yqfqy6UV7aWB3m7mYwc6YFiScsDl+KihqrdKkd5chgASR8EjgHmp/rrUcd7d+TvmX5gZv8eR9qfSDof7yNsSqP7I8DtwDnA0Wb2YHWlHB4kTYsLZbfHQ580a98/K+kS4FvNQikFbYm6omIk7YALk4ruIs8CXwO+3WoBRBI43Zd+zpf0Rbx+OBB3c8omodeVtP2IiR2/B+wILI9Pmh+F94OC7niitN/KjelhXGwHsICkWc2sXb9rztL+zE1T1QQzW6zfZagbyfn24zSG+LsG+JSZ/T2lea1wyKVmtmXh+Plw8ecnyQVQ0+Hipq2L47UjykdoFDV9Y7yipiJmdrikKcB+hXy3IoRNQTBhhLApCIIgCIJg4ii2tV7uWymq5X14aKJiR/AkYFczm+pvNLPbgK9JOgm4EHhL4djtJH0uVhl3R7L43w4P9bMi+aBbL0Son6AjJC2Kh4TInufHyFcSjyurlMfOHaY9GhdJClhD0qJmdk8X5x1mHintV/Hsl/PK/i/lc9WNKic0R3ZyNDmJXIRPtkHr0FJBF0jaFjiRXNRQpRCpjv+jr/W7AEFnmNn/4RNB+0maHncJnBZ42Mye72vh+kya2DwNWCL7qkXSKbgwbFNJ5wLbmtkzk1DEOrBuvwtQU/YsfBYuDtnIzP42nkySAOqoJNy7EHciyfode+NjECOBmb0s6UPAVcC8wMclPQV8McZSuuJfpf35W6S7GXhH+jwNLhL5fZu8V0nbrC8VzlrBePlC4bPhTkvrm9kLnRycQnX+CviVpK1x96c34ILTP0lac1TFTZKWAJYk70vdhYtne+UgXMy0eNp/i6QlxiP4D4Kgc2LSIgiCIAiCYOKYu/C5LgPMaxU+G/BnYOfMQr4VZnZXchu4Dpgxff0G4O3A3yeioHVF0my4gGRH8vZ8HScmg8Fmi8JnA37Sy0Samf2sk3SSFiGftBbwMeCwbs87pGTOFdmA3LrA+RXlvU6Lc9WFq6inO02/+Qouiiu7OV4LnAncgN9LTwNjtheCRpLz5U/xCbVmIYBfA54iru3rmFkIm4aQtEDivn6XYxCQ9B7gPBpdRMZ6d2X1wabApZLWM7MnJ6p8dSEcrqpH0luAd9K4CGrb8YqaipjZ35PA9yLy5+Adkt5iZmWBSm0xsztT3XA+vlhsH9y96jDgnGaLzIKW/CNts/tpuRbpbsD7mlm67RhD2JQctHei0WnngZ5KGowUySF/I/J76BVgl05FTWXM7DeSbgMuwReHLQ2cAqxXTYmHjrcXPhvwiyrqziQ+/QWNLk3vAELYFAQTQAibgiAIgiAIJoC06vjt5B3SuqyIWTlts4HKA9qJmjLM7DZJPwd2LXy9CiFs6pgk6rgMWJRGMVMVE/UhjgrGw0Zpm9UFP5mk8x6DDxhlziVrM3rCpuLkkIBtJB3Uq0ODpFmBbWgcjO96ImoQMbP39LsMdSOFStqFRpemR4AdzOy3fStYfTgcH7srXt8n8LrwTOAmM3uxT2ULgqBiJM0B/BoXNbULk1oOpypcVPJ9fAI+CCabFQqfDbjIzNo53LTFzH4v6UJgw9K5RkLYJOmnhd0bgTeTP++nAC9Kuh4X0TxFd2MDZmYf77Wsw4CZPSrpTvw6Gu5+3YyzgSPSZwFbS/qZmV3cIv03cOFI8fpfUUGRg9HhbbgAydLPJckFv2vM7HpJuwO/SV+tI+ljZvbL3oo6lMyXttkY1jUV5n112mbP/7wV5h0EQYEQNgVBEARBEEwMXyUfkDbglv4WpzKywR8BT5nZH8Z5/Om4sCnr7C0xRtqggKSZ8RWCi6Wvmjk3BAUkDVxcezM7uN9lqIjiaux/mNkdk3FSM3tE0hW4oAlgpck47yBhZg9IuhEf+AQPn/BtXFzSC0fT6Lpzo5nFKuOgHauSt3eEh97dwMxCtNwjkqbQuGo7G4D/oJk93M+yBUEwYRwCLMzU7XzDwyLdCTyLh/5cAVggpcn6nJng+SdmdukklTkIMhZK2+yePa3CvE+lUdi0UKuENWRHphYrZc+7gJmAd/eQf/b/GglhU+KP5AKxtSVNX3ZuMbM7JP0V728aPpd6nqQj8VBf/07frQh8DnfNa2izpZCrQdApy5T2L+rgmGnbJTCzUyTtiy9UzcJ5jqKwaa7SfpXu1A+1OVcQBBURwqYgCIIg6DOS1ip/Z2aXd5p2Imh1/mFlnOKGZbsUQwiYGR9gWwMXnxQHNa7qIs9BZI60NeCmLo6/vkV+QXv2BZZi6omO+/DVhBHqZ2oOYvDCTg29sEnSongoyWwS7U+TXISryYVNc0pawsxGzeb7l/iq4Ow9s5Okl4C9xmunLmk64FvkotPsvfWLSksc1JUlC58zS/8QNVXDmsD05O+xR4GNzOyJ/hUpCBqR9AbcoWIeYAp+nz4E3Gxmr/azbMOGpFmA7Wl0YAL4MXCImf23yTFrA9/EJyuLbd49gEsnrLBB0JxZS/tVLnzI8sru8/K5RoGsTii7tZV/Px4Gra88WVxA7jg6C/BemotI9sMXl2X93hmB/dNPmawPlXFoheUNRoNMDJPdS50skJ25w7xPJXfgX1HSgiO4iOnp0v4bKsy7PLZdPlcQBBURwqYgCIIg6D+X0tj5zVYCdZJ2Ihjr/MPKQbS/btkg0DLAgT2erzzg9Cq+oqsOFDtr3YTXe6y0P3sPZRkZJAn4DI0THc8B+wDHm9moDkh2yqA4WtXl/7Rs2mYDbtdN8vlvLe0vha+YHSW+h9cJmauDgN2AdSV9GTjHzF4ZK4MkaNoUH3RfuvTr/6ZzBEE7Mpv9rD44v49lqRuLFD4bcFyImoJBIIWg3A0X4axEHh62yLOSLgG+ZWaXTWb5hpgP0uiAZ8AeZnZcqwPM7DJJ78FdcTcuHPtBSbOa2bMTX+wgeJ3HS/tV3n/PtznXKFFl33ZQ+smTzQV42L5sPGo3mgibzOxiSccBn6DRGa8Zxb7+sRGSOeiCstCmPH6a8Tzu1AadizzLi0xXBs7t8Ni6UHa8XQZ3b6uC8hhZuOsGwQRRt0nLIAiCIBhmxjOgMKqDD73SyXWr4tqWxQuHm9n9FeQ7CBSdA8blCgJgZq+4Rqchv6A9K+Ir4bOBtNfwUDQX97VUw8MgCIrqVG/PXdq/u8t8xhoYHov7Svtzdnn+ocXMXpD0aeAM8sEzAW/FV2M+JulyXHT2X3zg3nBx6sJ4nbIW/r8sinGFi3E/aWYvTdofFAwz5Wf4nr6Uop5kdW32jNfKUTUYTiS9Aw8vlYWTbvUen4KLZzeVdC6wrZk9MwlFHGZWLXw24FdjiZpeT2j2kqSPAbcD86Wvp8dFZ1FvBJPJ7aX9hahuAcSCaZu9E8vnqjOXMxj92dqQ6s3tgDelr8ZaELIHLuDNwn63+l9k78NjgD17LmQwipTHWFuNuT6FC5uE9+07IRPaZPfvYuMqWT24M22za7A18MOK8t6yxbmCIKiYEDYFwRDSZYikTjDc/eFJ4AngX8BNYR8eBJPGeCZ4J2pQo04T781oNwAxVppOUSG/F4HDCAvqoHeWK3w24LQQNXXEvcQg8ERQttnudsV0t++cbGI0+9+OnLAJwMzOkbQ38F3yFcTg13VuYLP004qyu2C2/xkzC9edoFMeLO3HOFN1vFjaf6gvpQiCRHIGOo9Gx9Wx2lnZe2VT4FJJ65nZkxNVvhqQhYjJhBuHd3qgmT0l6UdAcbwwhE1dIGl2YB1cAL4M3qaaExeLXWBmn+5f6Qaeq2l0EnkfXmdUwfqFzy+kc40EZrZOv8tQR8ysI7ea5I79CUmnAF8G1mDq9u5rwBXAoWb2+0oLOqRImgavQ+fF69ApdNn/N7OTKizaIFNuI7VyuH+CXMi8sKRpO5i/K4esm228hasB1+GRB+bC78U1JH3IzM7sJVNJH8TbDNm8zqNm9rdeCxsEQXNiwCkIhpODmLxJuhcl/Q04Efi1mT03SecNglEj3JomlnbihkULv3+e7ixjXyMXh/4T+DNwqpm1sg4OgpSQx+oAACAASURBVPFQDvVzVh/LMjSY2WL9LkNNKQubxu3ehtv5793l+ctOQuXyjAxm9n1JTwDfJw9fUxYqtTy88Fn4+2sPM/tN5QUdIlLozwXxAfi58Ov0ePr5f/bOM1qWqlrbz8uRnJPkHAyEqyggKHAAlSAiSQVEBVERr/iBgaiIohIEs1dBkoKgXJLoBRXEc8ggIqAEI1GCKEkyHN7vx6o6XV27d+ju6jyfMXpUV/WqVXPXrrDCO+d8IFJ/jqGc1mDZnlgxnNxbWh/FCYigT5C0MHAWtXdN3c+ldZeWAl5Lele9t1M2DgHLUpsUu992OfXuZFxMEjbl532qURwCQNJywKeBvYH5yj+TzuvLy/sV9t+DemHZubYPqdrOfiaLKHoW8IFs026SPt/umIikxYD3ULu2z7b9bDt1BkGz2L4UuFTSIsA6pOfBNNL44U22Rzk9IgCS5gHeT4qE83rGPktbZVSETeXIt4uNU+4OUqRmgLlI0Zh/O0ndubNk/j4rp/ccemxb0sXAHtTaW6dIesD2ta3UKWkD4NRCfSalugyCoEOEsCkIBptuiBvmATbOPsdJ+rTtk7pw3CAYJVbpUNkgYzJxg6SXCqsX2S6HkA2CXlNO2ff3nlgRBImyN2DTEZOygd9WB38XKa2/1LDUiGD7DElXAEcDO1Pr508mwMn7Ei+Q0tcdavuezljZ30haAdgL2ATYgORR3IgnJV1HioBxmu37umRi32L7Zkn3AstnmzYH2vJ6DWZzXbbM7+VVgCt6ZEsQHEkSypRFsQb+SEq58RRpEu41wNJZmVxwK2B3SSfbntElmweNXKhtkqNMs5RTc42s8LtZJO0InEIS7pWjOU917PWnwLcKdewj6XMjmNr388A7SW2pxYETJb3Ldkvt9UxwfmJWl0nPmSOqMTUImsf2Y0R7bAySdiU9A3MxTlXzVqPkVHJHtsz/5leR3i1lbgHeUVjfkcmFTeVx7n81bd1w8GVgN1J6SZPaSpdK+gJw/FQz10iaBhwAfA6Yn9r/bFZ2jCAIOsQcvTYgCIK2KHrBtfuZqJ48rdLCwAmSzs5e3kEQVIDtu8ufZsp24tPNvz8IgilRjiI20kKOoOeUI3gu3uXjl4838hFFs/f3bsDKwKHAL0gh6jXO5zFSZIdDgJVs7zGKoiZJq2RpJf5GGpTcghQVZ7zztiCwJWnS7u+SzpK0cvct7zu+Re0c7SppPGFY0ATZPXk9tYmhrXtoTjDCSJoPeB/1EZgEfJ/0DlnX9o7Zu2Rb28uSRI43MHZic99u2T2AFFPOtCL+LqewiWfxFJB0AHAOacwzF+sVr/UpTarb/g9wMrVrfmFgu0qNHQBs30sSi+fnbUfgfElN9xeySE3nZXXk7B1jVkHQX0g6HvgRqZ9eTHdexXzVyJC1/YuCo3XGKZqnO8zn7T4iacXx6pX0TlI6z+I5vaENUwcW23eQxLLF63Q+UvrfeyUdK+ktjd5ZkhaT9GZJR5Oiax1DTdSUtxdOsN2KOD0IgikSEZuCYDApp1RagdrLuOxZ9BTwBCks5ULZsvh7ziPAf0iCx4WpDeiXy4nkCf4d4CPt/BFBEAR9RqT4a54lJW3aqzpsX97msQeJP5TWl+mJFUGQeDBb5m3E5ccr2CHy4+WDRw9OUHaksH0/KXLT0QCSliBF1FqUdL4eAR61PaoemrOR9D6SIGcBxvahJtw1W76M5Pm6jaSP2j6zeisHhm8AewKvJk1ofIUQL1TFUaQIWAJ2krSq7YjaGHSbd1BLQZe/e/e1feJ4O9ieKelNwLnA2wr7vkPS/Laf6rzZA0cePQBacGLIUqwUN4VD4iRI2oH0zioKmAQ8AMwA7iOlp5vqBPtZwCcK5bcmCXNGCtvnSdqFlD5qfpLA68+SvgacPpkwSdJKpFRBB1Brwz4J7Gl75M5nUC1Z6qjinMY/bR/cK3sGHUkfJd2rMPWU6GVa3W8YmQHskn3folEB21dKuoc0J2hSROvLJO1j+9d5OUlzk/pkR1H/Hrvb9u0dsH1QOABYmxStuRjYYWngk9kHSc+T5lXzyE7FedVG86YzSG2AIAg6iOyRE74GwdCQea6cCryd2gv4RuAM4ErgD7afK+2zHPBaYAdSIykfnHqUNDD1v1m5ObNyWwL7ACsy1mNpF9uRZiAIgmCEyNL2FSc1Wqqm8L3VOmx7ZET6kuYgDbAvkW063vaBPTQpGGEkrU9KkZTfvxfa3nGCXao+/jnATtmqgQ1tj6THYdAakj4OfI3xHTkmolFZAx+z/d1qLBw8JK0BXEV6T5k0UXxoq6lnghpZVLFdSOf1WmBL28/21qpglJD0DWA/as+/M22/d4r7LkRKkfZyav2HzUfMQWFKFPpZAOe2kh69ijpGBUnzk9J7L0mtf/swsD/wY2eTJs2eU0l3ksZQBdxle9XO/AXdQ9LhLe66CinaG9SPH9wJ3ETq3xYnjZchpbJcpbAPJKHfD4G78optf6FFm4IRJ+sHfJ3a9fhV25/uoUkDi6SlSfdzLvgQaY7pi8AFJHHoc5SeoZIWJvUZXkeae9qdWuSbF7P9v+gRnLyW9EFSRCFI52N92zc2KPcR4H8YO1/3MOl/8jJSKrt5C7/ly4/b/k4H/4y+J7sGL6Qmbpr90xSrKO8zA9jB9hOVGBgEwbiEsCkIBhRJSwGXA6uTXp73kgbTf9ZEHYuSQiZ+kNrL+EDbx5fKTQOOBA4qbgZutv3alv+IIAj6EknTpppTOhg9SsKmXmLbI+WFnOV8/0y2ei+whu3ne2hSMKJImoc0CTGNbPDSdlfS0SmFIniYmvf2i8BCMckfTJUsOsM51EfGgNqE5m9IziL3UUvrszCwHGnwfTppgr687yxgp2b6Y8OGpFcA/wesSjo/vwO+BPw82patk6UB+xWwMem8XgXsZvsfPTUsGBkkXQVslK0aWMf2bU3sfwSQCyMMfMr21yo1cggIYVN3kfQZ4AvU+rb/AN5UjibUgrDpdOA92aqBJW0/UqXt3aZ0DtqqqvB9vPqm5AQ1amMBE5FN0K9Jipq5KDAnSVQXAtIGSDqMNM8B6RrbyfZPe2jSwCLpGGpR7QTcT3qO3lUoM+kzNLuGjwE+XCh7Dqm9O1JOElkggwdJwiQD37X9sQblBFwNbMjYiFflMdvi71eSBOYj3zfLzuGhpHHWuWn+PSeScO8I4NhRFOIFQS8YGS/3IBgmMqHRz4A1sk1/JnltNjWwaftR4MOS/kTyqAU4VtKfiwPyWUPnUEmPAMdSe8mvK+lNtq9s488JgqAJJL2qk+Fis6gwZwLv7tQxgqGhlx22XouqesUxwPtJabiWBz6bfYIpIulUal7DAM+S2lDXVniMjYBfkwZGcv7H9n5VHaPX2H5W0k3A67NNi0jaqUupId4BLEbtGXRTiJqCqSJpXlL6uaKoSaT+1KGk6GMvTlLHNGB7kifxq6iFr58GfEfSr8pRc4cdScV0VDeSIi2I9Iw4D3hG0o3UR2ZoFtvep11bBxHbT0t6C3AKqY3+RuAOSacB/wtcN2rXXNB1lqUwadmMqCnjYpKwKb/3l6vQtiBolfdRH8Fi98lSpE2RG6kJmyC1Fa6qoN5+oJV+uMf5Pl5dbQmeRoXM4Xk/YFtgHVLbtsi5JIfoRvu+hpQ+OOdW2zd3ws4+pdx3vK8nVgwHu1H/HP1QUdQ0VWw/DnxE0rXAyVl9u5D6DvtXZu0AYPsRSccCr8g2zT1OOUvaluSUsy61PunsIqVdRHI62TlETYlMiPSlrC+7L/ABUsTFqXA3cBJwgu1/dcjEIAgaEMKmIBhM9qU2kfQisGs73pq2j88m4XYiNXK+K+kXtl8olTtO0ttJIRpzNicpvYMg6A4XSdrQ9j87VP8p1HJ5B8F4jKqwqKfYfkrSzqQQx/ORRMcP2f52by0bDCStC7yXei+2fasUNQHYvkbSR0nP05wPS/qG7b9Weawe8zNSezQfyDyCJGDoNEdQP3h6YReOGQwPHydNqBe9WE8gheN/Ydy9CmQDwedL+hnwDVLfrDhZ/3FqTiOjQjECcE5+jkV6Z72xjfrz+30ohE2S/t7G7vl5nR/4aPaxpMdpTzS2Whs2BcPPwtnSJCFos/xpnPqCoCdIWpkUAT+fCL7M9hUVVf+X0vqqDI+wqUpBUbN1lSOSjCSS5gSOIr3/56a18zEvcAa1c3o9tah8o8ADpfW5GpYKJkTSSiSHu/w6utn2xe3Uafu07Pl8OOna3k/ST2xf0069g4btz0xeKgUtyOb0DiMJwOYbp+hTwDdJ6f2eqcbK4cH2w6QIjl+QtCLpebgGKQJeHin8EVKaxb8AV9u+t0fmBsHIE8KmIBhMcqW6gZ/avqmCOj9HEjaZlNN8V+D0BuWOpT737CYNygRB0DlWAv5P0ma2n66yYknfpua1GATj8fleGzDK2L4hi9pwISnU/Dey9S/Y/l1vret7vkR9lJazbf+wEwfKBuTeBuycHe9lpHvnPRPuOFj8iNR+zAfT15L0Cdtf7dQBJe1PzRsR4KXMjiCYKrtTL4w7xfa+rVSURXb6b0lzAXsX6t2D0RM25RSFo8Vl+fdmGMZ26cq0lta3fF5VWOYD760wjOc4qJaFCt8fbWH/x0vrC7Rhy6jwakmHT16sM3XY/kKbx+531iutV5mG6rFsmT9bh0HIdw/xrug5kpYFLiClRi63uWYXa7CtjswR5ypqovMNJK1puxXh6iDyx9J6RBFsjeJz1EztOVqOLNaILwN7Aitk64eQouUGDciESp+R9EXgzcBrSWnTp5HSrN9IEu/+p3dWDg627yG984Ig6FNC2BQEA4aktUjePnknpRIvddu3SrqTlDbAwNtpLGy6FHielK9bJJFFEATdZT3gbEnbV5VrXNLRJI+voUHSpuVttscLxT2mbCcY7/iDhO0QNlVIGxMWF5DCJAvYDthO0t3AtbSX6mcoJzIkLQNsQ20i+SngEx0+7P7ZMefNjrmzpI9lqYAHHtt/l/Rz0iBjfl6PlXSn7fOrPp6kdwDHUS9K+bntO6s+Vq+R9L7JS3WHTon/eoGk5UipOvJnY1WpDfYnpQFZOltfW9Kytu+voO5BpcpoCsMcmaHdSeIqJpmH+fwG1VEUhjfd/8zSpRQ3TavCqCFGpPRln2tjf9qsY+j6AyWWzJZ5m/IPFdZdnjxesMK6e4LtlXttw6gjaUHgF8Da2aZGEayaaRecSBI25fvsBBzdjo2Dgu1bJD1EEn9AEoOc00OTBpXFs2X+HJ2K4/08kxWw/byknwCfzjZtJWkB20+2ZuZoYPtZ4OfZJwiCYGgJYVMQDB6vyZZ5o7HKyZy/k4RNIqm7x2D7OUm3FuxYrMLjB0EwdbYBvkNKf9IWkj4LHEhrnuP9zAzG5hcfr+1TLtsJJjp+MLocQXvXXvG+XZlqBMfDOJGxO7VJOQMn2S6HoK8U2/+QdBIpLRUkUfiuwHc7edwucyhJ0DGNdF7nAM6U9Fnbx1V1EEmfYGzErVkk781h5DT6xyt+aIRNjPUqPtP2U+1WmqUJPYPa4DskT/pREjZdTf9cs4PCMLW5gyConiqeEa3WMQrP8/JY5mMNS7VGOSLZcxXWHYwup5JETUVB0x2ktMiXAf8AnmTq9++F1ByXIYl7RkLYlHEyqS8L8C5Jh9n+dy8NGkDKz9EHxylXvM4mFTZlXEGtb/UyYEPg101ZFwRBEAwlMbkWBIPHMqX1KlNRFXPslo9T5F/UBkiGIaRyEAwSxUGMD0u623bLgw+SDiClRyoOftzWhn39SDMDujHJFPSKdtLzFO/fdq/hYZ3I2DFb5sLwb3fpuN8mCZvy87oLQyRssn2bpGOAw6iJxuYGjpG0HSlF4mWt1i9pC+CzwKbU/nf58ijbd7T5J/Q7vX4nDdvzIPfKzq+hmRXWPZN6YdNSFdbd99h+U69tGDAi+mUQBBPRy/dvr9se3eKJ0vr8FdZdjgYVYomgLSRtTIqoVOwLHQccXIziXoqMNyG2H8/S0W2ebdpY0hxVRYUfAL5CSiX9ctLcxreB3Xpq0eBRvuDGm6P6D0kEJSaebyqSO6Hl78PVCWFTEARBQAibgmAQKYfsnmqDcCosQ62TNFFo8GJD9YUKjx8EweQcBBxL7V79oqS7bP+42YokfQg4nnqx1F9JnlrDRDORqDo1iDwqA8RB61R17bVTz1Bep5KmkSJR5s+C39v+WzeObfuvkm7Mji/g9d04bpf5HLARsAU1cZOATYBLJP0VOAu4Dvit7X+NV5GkxYENSB6Zu5EGMKE2gE+2/DWjIQyIic1qWaK0XmXUttxDOf+fLT5ewSCItL69RdKKwPTCpmds/2+PzAmCMsP4/u1HHi6tL1th3euX1sdt+wbBFDk4W+Z9ohNsH1hBvb+jJmyam9T3+nMF9fY9mbDr3cAvgblIUZteAD4aKc+mTFkgWo5WVyyXR3dafop1l9+Fi07VqCCoCklzk65dA4/ajgiMQdAHhLApCAaP8qD5dOD/2q1U0sLAug2O04hilKYqI0YFQTAJto+TtAopBV2e9udUSffbvnyq9UjanfqoIQLuAba0/VCVNveYiNYU9Dv3MHxRUfqNtYB5qYluWo4g1CKXUUuBtYCkV9semsh4tl+StANwCUmQVBQ3AaxBiroEgKRHSek+HgOeInnIL5J9igOWxWdyUYB7LbDjCHgTxzupep4prY83+N4K5brKxwqCoH/YlpTSO+csIIRNQT+w+eRFgoq4J1vmbcwNgXMqqntr6tvCv6+o3mAEkTQXsCW1a+rfwKcqqv7m0vorGRFhE4DtyyVtTWoDLAG8B9hM0jdJKas7mrp+CCjPHY2X1eNvwCrZ9wUkrWl7suts1dL6sPf9gx4jaR5SZLxNSI57a5IEn8Uyz5GekVcDlwPnh9gpCLpPCJuCYPC4p/BdwG6SjrD9VJv1foCU7zifjLp7grLLUetQRSM/CLrPfsAKwHbU0v6cL2lj23+abGdJOwI/IImi8nv5QZKo6d6OWd19Vpm8SEtlg6AybK/caxtGgDWyZe7hekuXj18eMH4FQ5by0/aTWdq406mlSRgvReJi1Dw2J4qoVxb8CTgf2MP2sItG9mpxv/+mFhXMpPZ9UOOfpfU1SAOSVVB+zpSPFQRB/5CnQ4F0v/6sh7YMIq+WdHiv6rD9hTaP3bfYrjJFajAxvyVFEVmQ9Dx4l6QDbbflcCJpOrVIsQB/s31/O3UGI89G1DvpnG67Kifj3Kkxv16XrqjevkfSKYXVG0iCRJHGWo8FjpV0H3AHNYecZrHtvdu1tY+5PVvm188awC8alLuF+swAWzG5gG7bbBkpPQtIWpV64c2iFCIKZZ9ceHOF7Tt7ZOrAIGkhUlS8D1EbpxpvjGoeUmCIdYB9gH9LOgE41vZ/Om1rEASJEDYFweBxJfA4sFC2vgzwddLLtyUkvYKUzqOYq/uiccouQC0tiIG7Wj1uEAStkUXH2JU0Gbce6V5cFLhY0kYTRVyStBXJK3ka9R5fb+lWaqZuYXsigWbLZYMgGDgWKa3f1eXj58fLB/yGMox6JjbaRdLewNGkVFzF9HFlRP3E8ngIeAQ4yPbJFZnb19j+QSv7SdqOQrrDVusZYvJ3fX697QJUdU3tNM6xgiDoP14srQ+TY0enEfAqUhraVvenzTqGVtgUdA/bsyRdBuyQbVqeJAhvuV0gaT7g2/kqqb3RaJI/CJphhWyZX1NXVFj3Y6X1BSusu9/Zk7F90GKUYEjnfqqp08rk/69hFjb9lRSldp5sfa1xyl0FfILaGPTHJX3f9rONCktaG9i1UB6GzDGsWSRtD+wPbFb+qfB9RdI524xsnjB7z33ddtvZXoYRSW8iOeetSOOI4ePumi2XAA4Fdpf0XttXV29lEARl5ui1AUEQNIftF4DzqDWQBXxA0omS5m22PkkbATOoT58wC/jJOLtMp/5FX45CEARBF8g8tLajPoT6ysDPsgG1MUjahPT8mIva8+NxYBvbt3ba5iAIgh5RFhI90eXjP1laH0phU04mPlqNJJp/gJqAqez15sKnSLH8A1k9q42KqCnoKNdTu/8FvDWLrNAWkjallnaG7BjXt1tvEAQdo+z1HykkmkMtfqquIwjaJU9JmY+NHC9pnVYqkjQ/cDbwamrtgVnA19o1Mhh5liytVxkBrJzea64K6x4U8vdLsU9a7qfGu6oBtl8kiZbyv7ssusm5iPoxmFWBsyWVHdCQtB7wc+qvxf8won0rSS+XdDEpcvVmjL3OzMTX6xbAhZJ+Lqn8LBlpJO0A/IaaqKl4Hie7x8tlVwFmZI5mQRB0mIjYFASDyWdJHsYLUHuB7k0anD8G+IntRyaqIBM07QPsQX06KgPfnCB6ybvyKrKyV7X3pwRB0Cq2H5S0Dek+zHOZvw74iaTti2HUJa1P6hzmIaxFCqX8dts3dNfyIAiCrlIeoG1aCN4m85TW5+7y8buO7SeAz0v6IrApKZT8G4D/ol5MX+YpUqj6a0gDoDNtz+qwucGIkEVnuJRaukQBZ0jawvZk6RAaIml14AzqB5cviet2LJJEijbcKGXCA+2m/xlEJO0FzIg0EV2nnLp7qZ5YMZj08j4dmcnioDvY/rWkXwNbkq7thYDLJH3I9gVTrSdLx/wNaqKmfLz0x/F8T0h6Gakf8FrSJPJCpD5Bq073w57iq0h5/u6FCuterLT+aIV1DxpVvmNG6X11GbU0c2tKWtH2PcUCtp+TdDJwALVn5NuAuyX9Avg76TpfjyTeKc9TnTiKfStJa5HO7xKMH+l6POex8u/bAjdn/d47qrZ10MjmRc+kls2iKAp7kTQmdSNwH8khHNK8y3KkeZd1Sddscd+XkeZjNrc9kkK8IOgWIWwKggHE9v2S9ieFSC6qg1ckhT3+hqQ7SC/hh0nK9rlIHcdVSR3JJbLqyl4JtwKHNzqupCWAnQvHe5oU7SkIgh5h+3ZJO5FCnM9Juje3JXkffhQg8zr8BSmsdH7/PgfsaPvKXtg9ikiaNoqd8SDoA54urXfbU618vGe6fPyekT3zfpN9AJC0GEncMD9J5PU8SdD0gO1yFI0gqJpjgB2z7waWBa6UtL/tM5upKEsL/HXg5dQPvh9TnbmDjaQVgL2ATYANGF/Y+KSk60hplk+zfV+XTOw1JwOWdB+pX/0bktDprl4aNQJcT2ob5ELnN5LEtMHEjNJEbTA6fBS4lpS62qRUyudKuh74EfC7UnlJWoY0troZ8A5SGuBy9Ix7SWmDRhpJqwGfBN7N2PTgLVfL8Kf4KvJwab0sRmqHVbNlfk5HqS92Ob0V6w4L5wBfpnYudyelpS9zRPZbsd+0IMlxv0h5nuof49Q31EhanjSOn48lldMkzgJup7Hw5lXU5v2L+y0N/ELSxrarjPw2UEiag9QHm4f68/MoqR//A9sPTVLHy4H3AweS2g35u39e4GRJ646i004QdAvF/RUEg4ukjwHfpLESG8ZvoDcqI1K+4s1tlztN+fHeB+xX2HSl7QOaMjoIgo4g6T2kvNDFibVDSannrqC+8/gC8C7bP+2Ntf2HpFfZvr2D9c8BnGX73Z06RhAEjZH0XuAH2aqBD3czrZmkDwInFo6/p+3Tu3X8YHSQ9L8kJwRInuzTemlPvyLpLNIEW7EfZJJTyKnAJcAdjQYjJb2S5JW8F/Cawr758izbe3T6b+h3JK1CGhjegeQJC5OLIoqpe84FDhl2gY+kYgqY4vV2L/VCp/GiKQctIuk04H3Z6t+AV4YDwvhIGi+9TNexPbPXNgTDRXZ9/5LkKAZjJ9YnGmct/yaSE8OmtsuiqJFC0sEkx9m5qU4YObvNNSrtXElvA35G7dr7hO1vjFP2pUK5c22/q1G5QvkfAbtlqwbeaPva9q0ORglJM4C1stW7bK8/Trn1gEupZRyA8Z+vAh4DtrL92+qsHQwkXUItmiDU3ks/JYlyfm372XH2nZuUgu6DpL7Y7J+y5a9sb90JuwcBSR8CTqD2PoEkInuf7X81WddiwA9JDubFMYGujjkGwagRwqYgGHCyDs73SIrsycJR5jTqoP8A2N/24w3KB0EwAEg6DDiSWmP6JeARUoS2fNssUmP9rF7Z2Y9IuhPY0PY/O1T/acB7R2XwLWgdSfNRi6qY84Ttxyo8xiKkKI5FHrY9lJGEJG0CzKTW/vmh7b26ePxTSd5cZDZMt31Ft44fjA4hbJoakhYCrgTWZqz3a77+DPAA8ES2bWGSl+t845QXcDNpIvM/HTN+AMicYb5Fis40Faeb2buWyv4H+GizkbQGidIEZKNUEjn3kIROM4DflFN8BM0jaQ3gD9SEDIfZHrmIAEEQJCRtCpxFiio63nO5EeXx1QeAHUZxIr6IpONJEaummj6pWUamnStpWVJUlvwc/p/t7ccpO2VhUzYmcA8piq5IEXQXtf1iVbYHQZksvdr3SNEycxo9c68B9mo1XfggI2kr4GLqz8vfSA5yVzVZ18Ykx501qBfebG37ksqMHiAkXQNsSO38Xkx6b7f07MtSrV5AvbjpOtsbVWBuEAQNCGFTEAwB2eD8p0hheJcp/NToBi8PGP8SOM72ZZ2zMAiCbiHpJOAD1HseFDsv+9g+qUfm9S3ZANDvgM1sl9NWtVv3t0kh7kdm8C1oHUkXAm8rbHoU2LjKAR1Ja5IGiorpAIY2ykg2aJuH1Rcp5dlyXTz+P0iCiPw5vHiVQrUgyAlh09TJJokuBV5JcxOYRYr73Qq8xfaD1Vg4mEj6OPA1Gk9kTjViU7GsgY/Z/m41FvYXhYhNk/Xby2XupiZ0mhFCp9aQtB/wDWrpIz4S/aQgGF0kLUkS5u4CzMHU01TlbfzzgY+PcoofAElvJ0UVGa8NcC8pvdqTTP0cj8H25q3uO2hIuoUUEUfAi8Dqjd79TQqbvgwcXCh/qe2tKjU8CMYhE5NuD7yWlGFgGum5cCNwoe3f7D57ygAAIABJREFUTLD7UCPpYmAravfm7cCWk6VHm6C+lwOXkVLU5e+rX9h+24Q7DiFZhKV/ks5DHhXsle06OWfn+A6SM1TuVL6U7UfaszgIgkaEsCkIhghJ00ipEd5IUh6vQpq0XAR4jvSy/hdwEymH/C+HPbx/EIwa2XPgIuAtjJ2o+4Ttr/fEsD6nMAB0MbC97Zcm2WWq9R5NyrkNMckcTEI2uDOjsOklYDvbv+jAsbYlhbTPnw8vAevb/n3Vx+oHJN1KEjDkAzlb2b60C8d9C0lEngtM77D96k4fNxhNQtjUHJLmIYlw9sk2NTs4kj8/vwN8yvZzVdk2iEjaATiHsZPBIk1U/IY0WXEfkEcJXpgUefh1wHRqqZOL+84CdrL9sw6a3xMk7UP6uzelOQelcpm7qBc63VuVjcOOpEOAL1Kf4uNLo55CKghGGUmrkaINbQWsPknxB4FfAV+zfXOnbRsEJN3GWOH4b4HjgYtHPbJlK0j6PPBZauf0V7a3aVBuSsImSVsDP6c2uW/g/bbPqNr2IAimTtY/fYRaCs8XSON0t7RZ77qk5/DLsnqfITncNUxnN6xI2gb4P2rPyRNsf7Siur8D7JutmjSWe3EVdQdBUE8Im4IgCIJgyJC0ACnFyrrZJgOH2/5S76zqb0oDQCfa3nei8lOs87PA5ylEzIpJ5mAiJM0ENqF2Lf6P7f06eLz/AT5SON7Ftrfr1PF6iaSjgIOo3Y832n59F477O5IXItmxj7N9UKePG4wmIWxqjSwlwv8D3gPMO8XdngZOB75p+/ZO2TYoSJoX+DP16dGVbTuU5Hk9YXj/TJy/PUlk8qpSPfcBawyzeCyLprgZSei0GbBs4edmhU53Ui90uq8qO4eFLGVizltI9z/UzuNfgOtI3tePkVL0NI3tH7ZqYxAEvUfSMsB6pFThiwNzkSad/wX8yfatPTSv75D0SuA26qOGf932J3tq2IAjaWHSuz2PBmLgJGDfolPeVIRNkvYEvku6lsnq+zuwZlUOfsFwIOnwwuptts/pmTEjgqTNgV9Tu4/Psf3uiur+CfDObNXAm0ctMlb2/DslWzWws+0LKqp7B+C8Qt0ftH1qFXUHQVBPCJuCIAiCoMdkUVqqZnlSY31OUsjZI5vZ2fblHbCpb5E0K/9K6oAcZvvoNuo7gOSRWJemxvY6bRkaDC2ZZ/BfqA0C/5sUYv7xCXds75iLAH8jRXbMo2KsNIzpEyStDdxC/SD7JzsZxU7SJ4DjSsd8je0/dOqYwWgTwqb2kDQX8HpgI2ANYNHsI9Ik5qOk5/TVwO9sP98jU/sOSQcBR1GfCvkEUkqeF5qs62Wk9GD7Uv/8PNj2Vyozus+RtDo1kdNmpLZ9TrNCp79TL3T6R1V2Diqlyd+6nwrf2x4wjedwEASjhKQ9gB9Se3//1vaGvbVqOBinb/l7koD8EtseT9gkaU5ShodDSFkeVKrn3SFaCco0k9owqIbCMxTSuX+v7TMrqnt3II/KNpJR2iQdCORj/QY2tH1DRXW/Hrie2j1ziO1jq6g7CIJ6XtZrA4IgCIIgYAYVDJyPg4Atss9UMaPXRjgIOJba4M4XJd1l+8fNViTpQ4wVNf2VNJAUBOOxR7bMBxe/00lRE4DtxyR9mxTWHlL6oD1I98JQYfuPki6hlqZTwHGSHrD9k6qPJ2k34CvUDxj/OkRNQdC/ZEKlq7NP0By7U/+8O6XV6JdZZKf/zoRmexfq3YP0XB0JbP+V1H48CUDSqtQLnVYsFmdsX6Io0FkNWBX4QFbX36gXOg2doLkJJhKElX9rlvAkDYJg1Fg6WxajCgUVYPur2cT5rtTaRusBFwP/llROKb+WpBNI7/8Ngfmz7fn/hmz5rRA1jSWLkrUmKVLboiSn0btGzQk06DpLltbvqrDuvK78/i8faxQoO9zM1bBUa5Trasq5JwiCqTNqk5ZBEARB0M+0O3je7XqHBtvHSVqFWnSAOYBTJd3fzMBF5gHz3eIm4B5gS9sPVWlzMHRsR22A8iVSpItucAJwGLXnxPYMobAp4yCSyHMOavf5DyWtAXy5itD7kuYAPkPtnOaDRi9lxw+CIBgqJC0HrEPtefcAsH8FVe8PbEttknRtScuOqgjH9t9JkZdOAcjarcXUdSsVizOx0Gl1kthp76yuv9p+RUcM738mEh+1I0yK/lcQBKPIHKX1P/bEiuFlT1K05a2pd6RbgpojXf7+eWX2KW6jtN+5QKQJzJC0FLAfqf25DmOv53OBhuODkl4DvLqw6VbbN3fCzmCoKc/XVymOKdc1itqAf5bWV6E6p6aVs2U+Dlg+VhAEFVF+OQdBEARB0DvcB59RZj/g59Q6IXMD50ua0kSPpB2BH1ATTQh4kCRqurcjFgdDQRaVYt1s1cC1th/oxrGzCeKrSdergNdKGsq0KbZvIoXvzwd2TfK8/DxwjaRtWq1bibcB1wGfy+otRi/5qu2yF20QBF1E0qslHV74/L9e2zQkrFf4buBM20+1W2lWxxnUT8a9rt16hwXbd9o+zfaetlchDabvCZxG8shW4QNj2/zF31fvoun9hDr4CYIgGEXKE7nP9cSKIcX287a3JfU3X6LW1yxGYCq/5xttBzjS9jttz+qS+X2LpDklHQfcSUrX9xpgGs292+cltVtPzz7f65jBwTDzcGl9uQrrzuvKr+XysUaBPB13/szcvsK6y3WNfOrvIOgUo6jKDIIgCIJ+JAbAe4ztlyTtSvLAWo/U0VkUuFjSRhNFXJK0FXAWafAjHyz6N/AW23/ruPHBoLMuNSEMpNQw3WQm8Kbs+zwk78SbumxDt/gMsAGwOfWDu+sDP5d0D3AmcA3w20nu+6Wy/TYC3gOskP9EvVB0JnBotX9GEAQtsDlwBLX788TemTJUvDxb5s++mRXWPRP4dGF9qQrrHips3wP8MPsgaXnSNZ9HdVq1WJz6iA0jh+1w9AyCYEIiFVVL3FJaX7phqaAtbB8p6VxSROBdSdfm7J9LS6h/118AHGG7/L8aSSQtSzonr6NeCFZXrMG2OmxfI+kq4I3Zpg0krWn7z1XaGww9D2bL/HrbinR9VsFbSuujmFXgWuBZkiOzgB0krW27reiCktYCdqQ2vvgsaUwxCIIOEMKmIBgyJM0DLAMsDCxAG5HZorMeBF1jlV4bECRsPy1pO1JnZwVSp2Rl4GeSptt+uryPpE2A80j5tPNOzOPANrZv7Zbt/YSk9xVWKxv8lbQptfC+2P5hFfX2AfkzIB8w63bI/j+U1ldnSIVNtmdJ2h74FUmQVPZoXQk4OC8v6THgUdI9/SSpbbUwaXJjkULV44X3vxbYPjxhg6AvyO/Z/Fl7SQ9tGSaWKK1XGXGwPLi/eIV1DzW276MWNSBPGfgeUsqZ8v8sCIIgIFJRVcDvgftJ49IAmwAX9c6c4cX2bcD7JR0IbEkSMq9HescvThqfegT4F/An4FLgV7bv7I3F/YekBYFfAGtnmxqJvpuJbH8iSdiU77MTcHQ7NgYjx3XUorEJeLekz9luK62ZpCWB3aiNfb1EGqsaKWw/K2kmSTCWR3A/U9KWtluKYCVpcZJzZC4wNTDDdkQsDIIOEcKmIBgCJL0O2AvYlJQ/u4oUMiaeEUHQFWzf3Wsbghq2H8xSUl1FEjBA8t76iaTtbc8e2JC0Pil93bzUOohPAW+3fUN3Le8rTqM2mDPu4G8L7EcaHMoZFmHTIqX1e7p8/DxVYv4/K9szVNh+StIWpOv03YxNxVkcyFw0+0B96P4x1ZbWBZwDvN/2M+3aHARBJTxfWr+vJ1YMH+Vn3AIV1l2uK56nTZBFIZhOLWpTnnJu0sgDQRAEo4SkOYGjgI9Si+TQLHkqqvz5ej3JkWJksG1J3wO+kG3aXdIRMcHbObIIw2dmn6A5TiWJmoqCpjuAbwCXkVJJPcnU20wXkvobucDhzYSwKWgC249K+i2wYbZpYeAkSTu26iwnaRrwfdI4Xz729Vvbj1Zh8wDydZKwCdK5WBu4QtL7bV/XTEXZnMAPSPOxxfHCr1dkaxAEDQjRQhAMMJJWAE4iNZRhRMPIB0EQVI3t2yXtRPLempP0fN0W+A5psBNJ62S/L0itA/McsKPtK3thd5/RqXfSeOHBB5lFS+tPdfn45eOV7Rk6ssH13SRdBBwHLEnjsP05ucfceL8Xy/0L+LTtH1RkbjBiSDq8xV2LUQLaqWc2tr8weamBoezpGn2naiif1zWoTtC8RrbMhThteSsPO1lUpunUhEyrFX/OlmUxbxAEwUgTqagq52vAnqSoxMuTRE4H9dKgICgjaWOS01w+lmfSuMDBtl8qlJtynbYfz54Bm2ebNpY0R7G+IJgCp5KETfm1+TbgfEl72n6kmYokLZLVtz311/rJlVo8QNj+paTLgC2o9YvWBK6SdB7JAfIy28822l/S3KR7fC9gZ2rthvzcXmo7IkMHQQcJYVMQDCiS1gV+Q1JbVz3JG4P8QRCMPLZnSNqblMIj7wDuI+luUuq5S0gCkPy3F4BdbV/aI5P7jZg0mzrlSItVRruYCuXjjUwfwfbp2eDFx4F9gBWLP4/zvUixzXQvcALwTdtPVmpoMGocQfvPUAGfa98UhknYdFtpfemeWDF85JFH82t2F6obLN+ptB5RTgtIWp4kYJpOEjOtWvy58L2cdjXfdhtJhDazw6YGQRD0JZGKqnqy6Li7kMasFwI+JelJ20f22LQgKJKnn8/FCCfYPrCCen9HTdg0Nyla5qiJG4P2OAk4gCS2KYqb7pB0NHDGZKnpstRze5Cu82IKagO3A6d0wO5BYk9SKr5lCtvmIAmVdgZmSfoTKcLzE6TztjCwHPXZcvLnR/5/uo8keAqCoIOMzKRFEAwTkhYFfkl9ahQIQVIQBEGl2P6RpJWBI6l1VL4EfJLUOcy3zQL2tP3T3lgaDDhPl9aX7PLxy8cr2zPU2H4KOCobJHoTadBoY+C/SBHZxuM/wC3A1cD/AVeGN2ZQMe227dvdf9gEqjcCj1FLMzsdiPd2+1xPGvBdkHTNvVXSdNsz2qlU0qbA1tTaWk9kxxpZJK1ILRrTdGDl4s+F78UB9vy3WcDNJCHT5cDlzXp9B0EQDCGRiqoD2L5J0ltIkbCWBY6QtDXpXFzUakqlIKgCSXMBW1JrK/0b+FRF1d9cWn8lIWwKmsD2S5mT7aUkcVx+nS4BfAU4WtIfSH3bRsKb9YB1SHP/RYcGkdJ6f9D2sPXzm8L2fZK2Ib3nF2fs3OrLgLUoRcRm7PhKcb9/Alvbvr96i4MgKBLCpiAYTA4HlqK+Yy3gGuB8UiP6IdKEW0ywBUEQtIHtL0laBfgA6bk7B/WiJgP72j6rd1aODMW26ws9s6J6yt5WyzQs1TmWzZb59fxwl4/fF2SDO1dkH2C2mHxZYH7SoNJzpNR9D8SEcNAFejngOHQOE7ZnSfoR8N/ZpndJOsz2SIk5qyY7r5dSn87jDElbtJp+R9LqwBnUD8ZfMmoToZJWol7ItFLx58L3RkKmF4AbqAmZrrT9n85aPHxImofkUDYn8JTtf/fYpCAIKiJSUXUW2zdIei3wLeBdwBtIQqdnJf0eeJA0bt1Ke9e2967M2CEjG796Kym94pLAXKQxh/tIkcdH3SFnI2Beau2n0yvsDzyULfPrOiLEBk1j+2pJewBnU58KVaRx0dcCrxln90YRB3Mnh91sX1u9xYOH7T9IWgf4AfCWfHOp2HhCpvLvFwN7TRZJKwiCaghhUxAMGJKmkUIalhXB7438rUEQBB1jH2AFUmen7MnxSdsn9cSq0WPxwvdhSvV1Z7bMr63pwPe6ePzNSut3Niw1gth+FHi013YEI8nQCYv6hC8D7yVFF1o6W9+/pxYNB8cAO2bfTRKEXilpf9tnNlORpF2BrwMvp36y+ZjqzO1Psiih06mJmYrpUScTMj0LXEdKK3c5cI3tZzpp7zAi6c3AtsCmwKuAeQo/n0uanG+030LUp/Z9PIsIGQRB/xKpqDrPgqRoIi9Qix4yL0lY0ir5/yuETSUkrUZqL+3A+H2JQ4F/SjrE9mndsq3PWCFb5tfSFROUbZbHSusTRYAOgnGxfZ6kLUnCmxWptf9zxrvHG4lv7ibNHV5ZuaEDjO0Hga0kvQP4f6T+15hi2bKY0jvn18A3bP+8Y0YGQTCGEDYFweDxBlKO8nwg8wXgrbZv6alVQRAEQ0wWjWBn4Epg3XwzcLjtr/fOstFB0pykc18MFz4s/IHkPTUH6W97syR1Izy0kgvym6md15dI6dWCIOgdm09eJGgF2w9I+iDwk2zTfpKeJL3PR9lzvS1s/1bS2cC7qQ26LwGcLunTpFQ/lwB3NHq3SXol6V20F8n7OJ9oypc/tv27bvwt3SSLqDCdmphpheLPhe+NhExPklKh5kKm620PUzTLriJpO1Lq6byd36y4dGugGL31QmpivyAI+oxIRdV5JH0C+BIpWlDOVCblJ2Io0ydJ+gr1TlwzbP+wyTry99BCTH5ulwJOzsa4dhrB9sOSpfUqU0eV+xNzNSw1WAjYWVKvIqfa9kjOY9ueKem/SELcD1L/nBjveVi8//8FnAgca/uJzlg5+Nj+KfDTrG+2CUl8uwYpauuipHP6CMnp8S+kPtjltu/ujcVBMNqM5AshCAacNQrfDfwwRE1BMDpIWnHyUu1j+55uHKeTSNq0A9UeC5xCSkdxGXBFM8exfXkHbBoVPktN2Gvg1t6aUx22n5J0C7VQ0osCOwPndOHw7wQWozYo8oeIMBAEvcX2zF7bMMzYPkfSe4GTSZEUDiF5ah4N/NT2iz01cHDZB1gLWJt6Ic5/AV/Lyjwj6QFS9AYDC5MiZ82X/V5MPZdzC7BvRy3vHX9jbCRQaCxkepQksL+cJGa6McR47SPpZcDxwMfyTdmyPPk+2WT6OcBRwCrZ+raSFo/UdUHQt0Qqqg4i6UukifhGz1RoTdTUzn59i6TlgU9Sf45+0GQdrwfOoxZlcCoCMJEiFJ4DvKOZ4w0B5TnRKoVdi5XWhyX689Dde4OC7ceBQyR9nhSNbVNqwpv5SsWfpiC8AS6w/VwXzR1obN9JimDflLA0CILuEsKmIBg8cq+CfHDtoh7aEgRB97mLznupmeFoI8ygc+dKwBbZZ6oMy3lF0uFNFH91k+VnH4Y02Lws8EZgZeqjN1zdQp39zAXAa6n9jV+WdL7tjnnFZZN5X6L+vF7QqeMFQRD0mtL76EKSuFPA64Czgack/R64g5RKoiWhp+0vtGnqwGH7iSxawKWk6BRFcU4+GTIfsNpkVWVLkUTM29j+T/UW9xVF4Ux+vh4ipUa5HJhp+w89sm3YOYPac6DRNTulvoTtlyR9j5QCKG/z7wR8v2qDgyCohEhF1SGytsAh1KdNKj5T7wMeJkUeHMoITE2ydeG7gJubcXKQNDepDTsPUxOQubAUsJ2kvW2fPHWTB56HS+tlMVI7rJot82fLsAice3WvhqAqw/azwI+zDzA7sv3siEIjGH0tCIIRZCgm14JgxCg36AY+qkoQBE0THbvm6NT5GuX/wxFMPrCRn59XAZ9r83jlyaVZwJlt1tlvnAEcTkpHB2ni9yjgwA4e8+jsOPl5fQk4vYPHC4Ig6DVHMPb9VRQyLAC8Kfu0w8gJmwBs3y9pPVKEpn3yzU1Wk7/zvwN8akS8jPNr8BmSEOa7tv/UW5OGH0lHAO+iXtD0PHA+KTLrP4CfM/Vr+GySsCnnrYSwKQj6lUhF1TmOKq0LuI7UNrh4BMTKzbJZtsyFME1FawI+Ts0JLEekMZOfkFIB30+KkrkesAewPPXvvqMk/XiEIjfnwqb8nK0N/Lqiujcrrd9bUb29ZpTHPyuj5GRzm+22orRnQqZ/tmdVEATBYBHCpiAYPB4qrcd9HASjRyc9ZYaxs9oPXoDDeF5han9XFX97+X94lO0qB597ju07JZ1HihqQDzB+UtJDto+v+niSPg18onAsk8JU31n1sYIgCPqQsmC2PBnUDv3Q7ugZmTfxvpK+Dfw/4D2kCIxT4WmSwPabtm/vkIn9iknRFvYDdpc0kxRBZKbtm3tq2RCSpfc+mPqUf1cBe9i+u1BuynXavjuL+PaarM7NKzM4CIKqiVRUHUDSq0kpaIt9zONtf7qnhvU361P/LjpvqjtKmgM4gLHt2PuB7WzfVNrlnCxN4PeBXQv7LQ7sSHK2GgV+X1rfEvhGu5VKWgR4O7X/59PADe3W2wfkkadu7bUhQ8AR1O67c0mpIIOKyPpPM7LP1SPiIBMEI0cIIoJg8Ch3SpbriRVBEPSSqoUiwyq6geH+2/qB8SZvNYUyU6WYDuQ54MvAF9uss185GNie5NWbD4YdK+lVwAFVeLdKWpA0aPf+0k/PAwe1W38QBMGAMNG7qZ33VrQ7MmzfCnxY0seA1wMbAWuQ0iXMTplAmvD9CynF7O9sP98bi/sGAUuQ0pjtBCDpcTKREyk13Y22yxFBguY4jFp7K09xvGUF1991pNTCAItKWt72fW3WGQRB9UQqqs6wfmn9hhA1jY+kBUhto5xbbDeTmeGtwNLUp/ybBezcQNQEgO2nJO2R7Te9sO/ujIiwKYsw+kdgLdI521rSik2e+0YcSIr+OrttYfvFNuvsF2bYflevjQiCSdiEFHn5M8Dzkq6jJnS6JoROQTAchLApCAYM2zdLuodaPvjNacKbIwiCgadVz1+RQk8vDbwBeBtp0sSkUOnHARdXYWAfsUqvDRhi7mHiid+VCr8/w9iB46nwEsnD7XHgz6SJov+1/UgLdQ0EWdSmQ4CvUh8afi/gzZKOAc5oReCUCZreB3ya1IbIB9rz5WG2/17JHxIEQdC/TPb+CiomE4pcnX2Cej5OSlmyKfVpkYoTlACLANtlH4AnJV1FEjrNJE0cD8vEWbfYgfr0c7tXJKorR4F4FRDCpiDoPyIVVWdYOlvmfcyTe2jLILAatXNl0phHM+xU+J7Xc6btCeux/ZKk/YBbCvu2m4Z50DifdN8bmAacAGzTamWStiYJm4pjLKe3b2YQBC0gYG6S0GkT4LMkodO11AudRt2hJggGkhA2BcFg8k2SCAFgV0mHRo7yIBgNbM+soJoTJM0DfAw4kuSt/CngftvfrKD+vqCYRiKoFtsrT/S7pGIUgYvCs2vq2P66pPWB3agXN60IfJsUwelC4Brgt8BtjdoAmZDp1SSv2Y1IkaDmY2z6JYCzbX+1M39REARB/zDZ+ysIuontb5Pe7Xn6ns1I0RM2BZYqFs2W+Tt8QWCr7APwjKRrqAmdrouB+vGR9BqSkCxvZ51tuyrhQbmeFRqWCoKg10Qqqu7wx14b0OesnC1zIUyz18qmjBXs/89UdrR9a9Z22DjbNL+k1W3/tUkbBpWvktL/Lkw6/2+VdAKwb7NRMSXtCXyX+sitdwJnVmNqEARNUu47QRI6bZp9DgeeKwmdro3+UxAMBiFsCoLB5FvAniTPgsWA44EP99KgIAgGC9vPAsdJugK4FJgf+JqkJ2yf1lPjgiB4H6nTvRO1STdInfL5gV2zT9qYhGRPAE+SQp8vBMxRqrORoEnABcAe1ZofBEEQjAqZIGeXwqbHbbc9OTxq2L4NuI00MYakV5JETptln6WLxbNl/m6fD9gi+0AaqL+OlLZuJskj+ZlO2j9gvCJb5hPJv6qw7seyZf4/WrDCuoMgqIhIRdUxypGan+2JFYPD0qX1KYtsJS0JrEl9//4fk0VrKvErasImSPfDSAibbD8u6Yskx/FciPhB4HWSDgUusT1ulFdJcwJvBg4B3sjYiNgHR9rgIOg6s0gR2HLK93BR6DQPtX7W56gJnX5DTej0QudMDYKgVULYFAQDiO0XJO1ICue/JLC3pCeAg2zP6q11QRAMEravk/QhkieRgO9IujxSUgUVoMmLBI2wPUvSO4GjSKnjZv+ULcvndhqwaPYZt9rC93yw7ThS2yHSMgVBEAStsjlwBLX3zIm9M2V4sH0HcAfwPQBJa1IvdFq2WLzwXaSB+twj+TPAC5JuIImcLgeusv1kh/+EfmbJ0nqV/Z6ygGz+CusOgqBaIhVV9fyhtL5Uw1JBTvkd8UgT+25Q+J5fbzOaPH75/7V4k/sPNLa/Kun1JKex/L5dD7gY+LekcmS3tbKoTqsCG1L7/+Xnn2z5LdvndNr+IAjGsAgprWYeBfd1wJyF36cqdAJ4tiR0ui6ETkHQH5Q9uYMgGBBs/430ov4r6SV8AHC9pJ0zr4EgCIIpYfvHwI3Z6jykyakgaBnbcxQ+kYauBZw4mBR94XbSu74YdanZD4U6bgO2tH1giJqCIAiCNlkkW+bvqEt6ZcgwY/vPtk+0/R7by5OiDn2Y5JxwP2PbCTkipZ3eCDgYuAh4RNJ1ko6V9DZJC3ftD+kPylGUnqqw7kVK62PSBQdB0Dd8lVqUtdmpqCQ1PV+SpaI6n0hFdQMpalP+Htqkh7YMAvOW1puZNF+/wbZrmzz+Q9lylKMM7gn8gpo4KRc4LUGKyAS1NtYrSVGdtiBFZhP1oiYB5wGf7I7pQRAUsf2U7V/aPtT2xiTnz62AL5MCRLxI7b4t3vPFez//zEsSR32e5BzymKRLJX1G0hslRdCYIOgRcfMFwQAi6ZTC6i3AaqQX7muBs0mhE28CHiClpmll0tK2927X1iAIBoZzSJ5JAnaRtK/tKgf5gyBoAdszJa1D8iL8KCnMeV2RCXYvR3a6BvgO8OMIix4EQRBUxPOl9ft6YsWIYfsvwF+AkwAkrUbNO3kzYIVi8cJ3kcYC1wdeT5p8m0USP40K/y6tVynsWi5b5pMl5WMFQdAnRCqq6rFtSd8DPptt2l3S520/10u7+pjymFszwqINGmwrRxhq9vgjF2XQ9vPAtpI+CxxOit5WvO/Lbah8W6OI2Efa/lwHzQ2CoAlsP01yurkEQNK8pPSb00n9pQ2o7wNNFNF2Y58hAAAgAElEQVRpXlKk4s1JYqdnJF1Diub0G+D6EUs9GwQ9I4RNQTCY7MnYF21RVTwPKSRqq+QN8hA2BcHo8LvC97lJDf3wuA+CPiAbUD8LOEvSisC2pHv0v4CVaTwA+iRwF3AzyTPpItt3d8PeIAiCYKT4Z2k9UtH2gCyi89+AUwAkrUJ96rqVisWpj/A0rWuG9gfla3Y1Uoq+KigL0B9qWCoIgr4gUlF1hGOB95MEtisAR5JS9AVjeay0vjJwxRT33YD6uYGXSH3/ZigLmUZWgGb7SEnnAgeRngeN0lc1EjkBXAAcYfuWzloZBEE72H4G+HX2QdI8pKi200n9pQ1JcyKzdylVUbzv5yNFb9siW39G0tUkodMM21dXbH4QBBkhbAqCwaYcan6il+1UiZQ0QTCa/Ctb5s+ANQlhUxD0HbbvAb6XfQCQND9pUHJu0mDkUxFxLQiCIOgSt5XWl+6JFUEdtu8kpUE6FUDSSsC7SRGalqA+bcqo8edsmZ+DN5Gdp3bIUlK8nZo4YhZwfbv1BkHQcfYkpZHcmvpnYzkVFaRUVK8sbaO037mMcCoq209JegdJMLog8ElJTwOfjzToY3gwW+bnZT3g9Ml2krQWsBi19w3AH7PoJM2weF5lVtdIp0+1fRvwfkkHAluShA7rkZ4Fi5MiuzxCGj/9E3Ap8KuszRUEwYBh+1lStKXfAEiamyR0yqPgbkgKIDF7l1IVZaHTltnHhPYiCDpG3FxBMBxUORg5igObQRCkBniRhXpiRY/IouB0nEyUEgSVkomYQsgUBEEQ9IIbSREH8nRe04Gf9syaYDaSXk7NA3k6YyfjR3KC2fZtkv4BLEstDffHKxCFvxdYntp5vcn2SE8SB8EgEKmoqsf2zZI2IbUHViKlpttK0lGkSMKRridRjJwuYEfggCnst31p3bQWeXC50vrDLdQxdNh+CDgz+wRBMCJkaVNnZJ/PS5oLeAO1vtQbSCnpZu/SoJqYWw2CDhPCpiAYTC5nRAchgyDoGGtly3xA7ske2tIL7qLzz9WB9tiQtGl5m+2Gg2eNynaC8Y4fBEEQBI2Q9L5uHMf2D7txnH7A9ixJPwL+O9v0LkmHtRA1IGgTSUtRL2R6RfHnUvFRH0+4GPhg9n0B4Au0EWFF0qrA8dSiZxg4r00bgyDoIpGKqhoknVJY/T2wIulcbQCcDzwr6SbgAVKEoFbeR7a9d7u29hrbD0u6i1q62BUk7WH7jPH2kSTgA4w9b79qwYQNSut/aaGOIAiCoSQTPl+efY6UNCcpitN0Un9rI5Kj+Kj3q4KgqygigAZBEARBIOkqUoMcUoN8d9s/6aFJXUXSS104jG1P68JxOkJ2juo8V203FGo1KNsJxj1+EARBEDSiS+8nBvl93wqSlgFuJ6WcAfiW7f17aNJIIGlp0sD6dNLg+prFn0vFJ/IoHug2aitIWp2URnEa6Ty8BOxl+/RSueIz41zb72pQ11rAhcAq1IRNjwMr2X6iY39EEAQdIxOKRiqqFpigrdUodV9Lh2CI3ltZFKuDqL0//g280fafxyn/SeAr1Kc//BewjO1ZTR77dlLbIX8PLpClZgqC8jjpOY3aQEFzFJ6PuQi+V8R4ahtImkYSOL0F+CipjTD7Z4boHRUE/Ug8vIIgCIJgxJH0KZKoKe9cAVzXO4t6Ric7lcMUiraZv2WY/u4gCIJgeOjk+2nkvMdsPyDpg0Auit9P0pPA4ba7IR4fCSQtSy0a03Rg9eLPpeKTTSr/A5hJSrXwm6psHBRs/1XSqcCHSOdqDuBUSa8DPmf78cnqkLQwKcrT/qSoT8WJqq+FqCkIBpdIRVUJ5bSn5fdSK22xYWxjfR/4NLX3x+LAtZIOA87M30eZmPn/ZWWLoiYDp7cgalqZFNkxr+uOEDUFJVYpfG83XW8wlhgvHRAkvYwU4W569skjNQVB0AMiYlMQBEEQjCiSVgM+C7w335Qtb7O9dm+s6g0VRmwaLzQ9DLjHRsnzckIPlC5ExAgPmCAIgqBp4v3UWSTtDpwMzE06zzcCRwM/tf1iL20bRCQtR72QabXiz6XizQiZZtj+a1V2DiqSFgCuAvJ+Tz5B/BxwEfA74EvUzu0VwAnAqqT/y6akVFVlr/uZwJtD1BcEwShSikjSKYaqrSXp68DHGStYMikak6hFBFGp3NPAapkYr5ljHg4cUajr+7Y/0uKfMPRIWgV4K/A6YElS9LZ/AvcBlwBXxns/mIw+idg00v3VqZClnCsLmeYtFil8d4Nt/7G9cAdNDIKRJoRNQRAEQTBAZIMPLe9O8iZeCngNsFZhe7Fj9R7bP27HzkFD0mat7gosDCwNvAF4G2nAKR+EOg64OC9se2Z7lvaOBuKvyYRNnSY64kEQBEFTVPx+ajSICSP4fiq1T9cC3llYN8nL+/fAHcBjtOj1bfsLrdo4CEhanlpauekkAc3sn0vFJxMy3U8hIlMImRqTnfOrgeWpn4hvdH+PF22kWPYvwJtsP1y9tUEQBP2PpBl0J+3v5p0+RreQNB9JTDtRStmcsvjpU7a/1sIx/0JqZ+T1vM/2j5qtZ9jJHEKPAXZgYrHeP4FDbJ/WDbuCwaRLws+pMHL91YnIhExvoNYH2wiYp1gkW47nzPwocCVwefa5sdkoekEQTJ0QNgVB0BBJm9i+otd2BEFQT4WRBsbzLrjA9k4V1D+SSJoH+BhwJMmDy8AnbH+zp4ZVgKSVytts3z3Vsp1gvOMHQRAEQdVkaadyIfM7gW1IbaeXgGOBwzyiAywN2qdF0XxO2+dm2AbgJa1AzRN4M+pTfrQjZJrx/9m777A5ynKP4987Cc0AIQGUqgEEFQ5Ika6AiAqCgChIE+woBzwWFJQDKoqIiKKCKHpEigFEQaWjYigqiKgUAUMRQZrUAKEnv/PHM5Odd7Jv2X13d7b8Pte11+7MzjzPvZs3O+2e+5F0W6vi7HcRsQxpuKltGLn6all52cuAXSU91toIzcys30XE8qTtSHF4uBFXAU6V9N4m+toZOIfavtpcYDlJjzTaVreKiGNIw/rlZko6tcE2tgXOAJZkbIkoIlV83EXSC430ZYOhdMz0CPD3qmLpp+TQRkXEwgxNZNqExhKZ/kOq5Ho5KZHpxkE9D2BWBSc2mdl8Wan7fYD3AatKmlRxSGZW0sK7O+rtnP8C2EPSc+Nse+BFxMbAb4DJpO/6A75zy8zMrH9ExIakZIjVSNv6c4B3D+IwFHX2T0dLwmlG391ZXGeY36LRvsP7SSfTf4cTmcYtIgLYDziIWqWs0U6Y5v8e9wNHASf67mwzM2tWlkR/JGl7VNznKZ8DfAo4UtLRTfbzV+C1hVlXSmq2innXyaox3s3Q7fjWjVRQj4jXkRIW8mSHsSabCThf0k5j7csGR2nf/+eSdqsynkGRJTJtSu1mkk1IQ6fPXyR7Hi6R6R4KiUyS/tG2YM1sVE5sMhtwWanFnYH3k+5QnIDH2jXrWi2q2FS+cHIz8BVJM8bZrhVExO6kC54AzwBrS7qzwpDMzMyshbJKL3+kltz0XUkHVhtV57WwouiwXdCHx6elhLCxJjLNJCUyzWp7gAMoIiaQzo9sS7rwsfowiz4M/Ba4BDjDN4aYmVmrZBUddyFdhF8BWAqYTUrWuQw4q9nqShGxDnBsafbJ/XQ+MCI+CJxEbR/reknrNbD+IsAtwHSGH4a2qF7V0g9L+r8GwrYB4MSmzsj+D+eJTFsBG9FYItMd1IaVu1zSXW0K1cya4MQmswEVEeuRKjPtCUzNZxcW6bsTx2b9ICLuovkLRyLd2TUb+DdwHWkH/drWRGdlEfFnYH3Sd/8TSftUHJKZmZm1UERsAPyJ2oWMhu4I7wfj3D8dM0mrjL5U7xhmCL/cAwytyOREpgpExGRgGdJwNgsDjwIPS3q00sDMzMysrog4DdgrmxTwKUnHNbD+p4GjWXAfbS5wFvBr0hDAU0jn+/YGVmJoFc6HgVUkzWn+k1i/cWJTe0XEF6klMi1cfCt7rnfcJVIiYzGR6f72Rmpm4+HEJrMBEhHTSDvb7wPWyWcXFinugDuxycxsnCLiEOAr2eSzwLI+sdEaETHRw32YmVk3iIjzgO1Jx1MzJb2p4pCsB2QXN3J5ItNM0t+QhzgwM2ujiOjEsaQkTepAP2aWiYhbSRUX85sOVpF09xjXnUC6EfRlxdmkRKYdJP2tzjqTgR8AuzO0Eue+kk4fx0exPuPEpvaqMzw6dabnAddTS2S6otkKeGZWDe9Ym/W5iAhSGfX3A28HFqJ+MhOF+c8A53UkQDOz/nZd4fUiwGaku7v6WkS8RtItbWx/AmmYv3e3qw8zM7MGnE9KbApgy4hYTtIDFcdk3e8snMhkZlaVekNKmVkPi4jFGTqM7A1jTWrKvAVYjqE3f88F3lkvqQlA0pyI2Dtbb6vCunsCTmwy67zi/98Xgb+QbiC5ArhK0hNVBWZm4+fEJrM+FRGrkyoz7QMsn88uLKLSvLmkcbp/Apwj6alOxGlm1ucezp7z39w1GIDEJuDCiNhY0n/a1P6PgHe1qW0zM7NG3Vp4HcCmwLkVxWI9QtIeVcdgZjbg2jmUhROn6oiIKaTzIksDU0k34N4l6YpKA7N+sRq1ikkCrmlw/V0Kr/N2ZkgasR1J8yLiQOCGwrqvb7BvM2udIBVv+DFwISmhaXalEZlZSzixyayPZKVP301KaNosn11YpF51pmtJyUxntvECtJnZoHpJaXrJSqLovFcAF0TElpKebmXDEXE8KWnX4ymbmVm3yE+S5tum6RXFYWZmZmPXiuSjeudarSAiXgYcCLwNWBuYUFrk56RKGvXWXRdYszDr75Kub0ec1hemZ895UtKfG1x/CxY81/Tdsawo6e8R8Udq12QmR8QrJd3eYAxmNn4CFgU+kj3mRcSNpMpNlwNXegg6s97kxCazPhARbyANNfcuahfR84Pp8s54vmP/BeAnku7oRIxmZgNqrew5/+0dpGp46wM/jYgdJc1rRYMR8VVg/1a0ZWZm1kJTS9OLVhKFmZmZjdX7mlwvgCmkYac2ISUxLEQ63p8HfBtw4g0QEQsBR5GO4RehucSvxUjDeeXnt/9EqoxpVs9ypel7xrpiRCxLqiZWvJZy72jVmkoupZbYBOmcoBObzDpjHkMTZ4sj1kwE1gVeC3wMUETcTEqqvRy4QtKDHYzVzJrkxCazHhURKwL7Au8llVmFkYeaK85D0hHtjM/MzID0O100aJXxtgNOAD463oYi4jDgM6Rtme+ENTOzbrJJ9pwnMj9WYSxmZmY2CkmntKKdiFgeOJR0zBukyhB7SRroIWkjYgXgF8AGjH7z7bAk/TEifg9sns3aKCLWkDSrlfFa35hcmn60gXU3KrzO/zZnNtj/jaXppRtc38yaNw14A7AlsBWwHimhKVe8XhrAf5GSDz8KEBGzyJKcgMsl3duRqM2sIU5sMush2Z0u7yDdVbQNKQN5tKHmbgBOJZX73boDYZqZGRARB5HuJCwm4jRyp1cvKx4sfjgi/iXpq802FhGfAL7I0O3czeOIz8zMrCUiYhHgwwzd3t9XXURm1qjsXMtOpCFo1gdWJlVkWZzmE+olyeddzfqcpPuBAyLit8BZpKqNZ2WViy+uNrpqRMQSwMWki8Ywys23Y3ASKbEpX2cXoOnzC9bXFitNv9DAuhvWmXd1g/3nFV/yv9UlGlzfzJok6QngguxBRCzO0ESn9RmaE1HeNr2KVLXtQ9n6/6Q2dN3lkv7V3k9gZmPhA2yzHhAR65GGmtuD2jAH9e52yec9CMwATpF0Q9aGy/SaDaCImEzagd8AWJb0O/EgcAdwiaRG7l6yMYiI1YDDgPcw9CLnLZLuqiquDjsY+Bq1z//liLhL0pmNNhQRHwKOZegB5+2kBF8zM7PKZMkQpwKvoLadmgdcWVlQZjZmETGBtN/6SdJd3vPfqiYiM+tVks7Nbm46jnTN5fSIWFPSoFVtBjiZlNRUPIa/FfgWcBlwL/AUY09u+hXwPGnIP0jnApzYZPXMKU03kli0UZ15fx1n/+UKUmbWIZKeAi7KHvk1kteTkpy2BF7HyIlOqwKrkEbMISL+zdBEJw8zaVYBJzaZdamIWBrYi5TQtHY+u7BIeUP7LOlA71RSssLcTsRpZp0REZOAZYCnszsQRlt+cVKFmw+S7jSuZ25EnA8cJOnOlgXbgyLi8PGsTvqOX0Yar3utwvz8t1rAl8fRR0+R9PWIWIVUzlekCoMnR8R9kq4YazsRsSdwYnEWcDfwJo99bmZmVYmIacDOpCFSV6eWyCvgd5IGaii6iNinE/1IOrUT/dhgiIilSBVFNmTBcy2NVBKp2/w41zez3nQ8sD+p4sNU0g1PB1YaUYdFxGakikrFfaOvA4dImldYbsxtSpqdDUf3xmzWZhExodieWebx0vR0xn7DwUYM3f7PA65vsP9yItNzDa5v/c/7iBWRNAe4JHsQES8hVQPcipTotCG1BFpY8PrryqTrtXtl6z9ANmwdKdHplvZ+AjMDJzaZdZ2IeBtpqLm3kzakow019wfgFOCnkmZ3JEgz64iIWB04gDQswsqF+Y+RDsy/J+mSOuutCVyYrTPSAdMk0kW57SLiPZJ+1sLwe80XGP8FDBj+N/uXzVQr6nEHkv4GdyB9F4sA50bEZpL+MdrKEfEO0vZtArWTog+QkpruaVvUZmbWtyLisvGsTi2RecXCPBi6zT90HH30qh/Tmv2o0TixyVoiu2nkQmrVGeqdazEza4ikeRFxFimhKYB9I+JTkp6vOLROOiR7zpOavi/pMy1o9zpqiU2LAK8EZrWgXesvD2TP+XZ9feC00VaKiLVIlRuLVddvkvR0g/0vnTeZtfVkg+tbf1ul8Lpc3cs6LPv//evsQUQsRkp0yoeu2xBYuLhK9pz/RiwP7JY9iIiHyRKdJB3f5vDNBpYTm8y6z/kM3YmGBTea/wROB06VdEcHYzOzDomITwBHkk7YlE+uTwN2BHaMiDOBfSW9mK03HZhJqu4Eo19kiqyPGRHxgqRftiL+HjbeCxn1Lor8gjSU6EDJTuruTjqoW5/03UwFLoqITUequBQRbwXOACZS2yY+ArzZ2z0zMxuHrRhfAk55P6Hc1v9KunYc7fe6diaEdCJxygbHfsAmLLjv/ixpmKTrScN3P0mq2GBmNlZXF15PBjYlVXPoexGxMPAmhh7DH9Si5suVc16NE5tsQdcVXgfwDuATY1hvx9K0SOeyGrViafqhJtqwPiXpX1XHYMOT9Azwm+xBRCwKbEYt0Wkj0jWU+asw9Ph3WeCdpKqFTmwyaxMnNpl1r/IJtieBs0nJTM3sWJtZj4iIg4CjqV8FYP5i2fPupNLG78+mTyMlNY1217FKz5OAH0bEVZIeaTL0fjDei53F7/pm4CuSZowvpN4l6emI2IF0cndl0vc7HTgvIraqd/dbRLwBOId0V0x+kDgb2E7S3zsVe6+JiOWADUgH0lNJVUWausAs6YgWhmZm1k+G2yd7BvispG93OJ5u067kI1fQsVY7mKE3kM0FvgYcPZZhv83MRpDfwJP/xryGAUlsIiVxLUZtSM/Tmqh4M5zy97pci9q1PiLpoYi4C3hFNmvliNhb0unDrRNpXMT3s+B+7KVNhLBRafq2Jtowsy4gKb/h4TKAiFiEtJ3bipTstDGwKK78atZRTmwy6275CbajgCMleVxmsz4XEeuS/s/DyDvGxRPx+0bESaRKTpuX3nuQdDB+E/AY6Y7B6cA2wFqlPqYBRwD/3YKP0mvupvmLcQKeIiXf/Jt0h9jlA16xYT5JD0TEdsDvgSnZ7A2AsyJiR0nzv/eI2JBUuTA/GRqk8sxvl/Tnzkbe/SJiRdJwlbsDL29h005sMrN+1sqTjbOBGcA3XFGwZd9ruVqxWUtlw82sRG1fU8D7RrroaWbWgIVL01MriaIaK2fP+W/rlS1s+/HS9BItbNv6y1nUEpgD+GZE/EnScBW+PgmsxtBzgo8AFzfR96YM3b+4vYk2zKwLZddmZ0bEFcDrgLeSzskuM+KKZtZSTmwy6175DvBE4FDgrRFxKnDmgFdTMet3x1IbfgtqF3WuJ93pE6QD7tcy9ILPh0iJSfk6Ag4HjhkuKTIitgdOJo0Bnx947x0RB2XlVweGpOlVx9DPJN0SEbuQTgwtRPpbextwArA/QESsnb2/BLW/x+eAd0i6qoq4u1lEfBb4Aml/vpUXfz3Uj5n1s1PGsW69RObrJb3QisB6maQJza4bEVNIVRc2AXYFtiNt1+aRKugcWkyCNmuBdQuvBVzqpCYza6E1suf8vMwgnVtZtjR9XwvbLg8LWk4gM8v9APg0tf+DSwNXR8ShwAxJs2F+1ev/yZYtnoPNq43NbaTTiJgOvKrQ1q1ZxRcz62ERMYGUyLRV9ticVCV//iLZs49ZzTrAiU1m3as4TFQAG5I2oMdGxMXAqcB5PpFu1j+yg+CtGHp3z7XAeyXdUlr21aSkpI2zWdtQuxNQwKckHTdSf5IuiIitsj4WzWYvThpb/qxxfRizEkkzI+IDpOES87/x/SLiX6Sh535N+hvO33sB2F3SbyoKuStlZdJ/ShqzvVUHz/nvjatjmFlfk/S+qmOwobKLS7OBfwCnZNUbZ5AS+Q8GVo+Id0sqX9A0a1Z+4T3f/zmzwljMrP/sXpp+qJIoqlG+1tTKc9bTStOPtbBt6yOS7oyI44GPURsWcSngeOA7EfEwaR8gr7KS7w/kniEl1zdqn2IYgG/QM+tBETGRBROZJhcXKa3ihCazDmr6rjoza5uDgVtJG8jiBcv8guPCwNuBs4H7I+KEiNikikDNrOXeydCd4zuBN5WTmgAk3UpKZsrHa1+J2t0CN42W1FRo52ZSlajigbx/U6wtJP0EOIyhiTRHkoape2lh3lxSQt8vKwq1mx1B7beiuH8wF7ifob8hzwD3AE9k01F6P4AXgX+RhmPMn83MzCqRDeW7KXAHaTu1C/CtSoOyfrNYaXq4oWnMzBoSEbsD2zL0IudfKwqnCuUkrnIy0nismj3nx7MezcBG8jlS0nwuP28ygXTuaVlq50fK1ZoOk/RgE32+h6E3jLVyKEYza5OImBgRm0bEIVlBiceAPwBfAd5Cut4SDP3NKD6K771AOsdtZm3ixCazLiPpGElrAZsBPwSeZMGNZj49DfgI8PuI+EdEHBoRr6gmcjNrgQ2y5/lDyUl6ariFJc0BPs/QRAUBP26w3x+WptdvcH2zMZN0JPAjan/nE0h3yhUrlX1U0hmVBdmlImJV4BCG7g/8k5TotLiklUqrXChpuqSpwCKkpMVDSclO+Xc9CbgMeLWkVSSt0pEPY2ZmNgxJD5MqXuTbuv0jYstqo7I+8mhpuu6w3WZmYxURkyPiC6Qhb4tJTXdnN5MNijyxKf8O/quFbZf3A+5pYdvWZyQ9DWxNSl4u3zhefhSdJumbjfYXETuTqo3m5gEXN9qOmbVfREyKiM0i4rMRcQnwOKnC2pHAm2kskelFhiZBLSVpi85+IrPBEpKrpJl1s4hYDNgVeB+wBQuWRy0nNIh0R8ApwM/ypIiIOJt04RNAkia2OXQza1BE3AisSfp//TxpZ3jE8dgjYlHSDvhC1H4fNpN0TYN93wOskLVxl6RVR1nFrGlZWd8LSQeMxbvjAD451opjgyYiTgT2o3YgfQvwBkmPFpaZR+07/bmk3eq0MwH4DPAF0m8HpDuK3irpmbZ9ADMzswZExHnA9qTt2kxJb6o4JOsDEfEG4PJsUsD2knzx0WzARMQ+oy81/OqkC58vA9YlJVAsxtDKxAIOkHTiOEPtGRGxAvBvasejF0jacZhlRz1uLSy7FKmy8GTSdzsHmCrpxVbFbv0pIqaQkhX2A4rXQoqVlQCeAo6UdHST/fwVeG1h1pWSnJRv1gUiYhKwMWlYuS1JBSWKFVxHG1qu+P4LwLXAzOzxe59HNessJzaZ9ZCIWAV4P2nM5pWz2fWSnPJ5zwC/AE4j7cDvnL/vxCaz7hMR95NKIgdwg6R1x7je34C1qZ08W7aY6DDGNi4j7eADPCZp6UbWN2tURCxOuiNmnWxWXqXsyOqi6m4R8SCputWwSYwNniB+M3AeaZhbAWdL2r0dsZuZmTUqIvYD8gvC84CVJD1QYUgtFRFbA5dLmlt1LIMkIhYiVRVZIpv1ZUmfrzAkM6tA6bhp3M1lz8Wbdv4AbDlov/ERcQOwFrVKFq+UtMBw5w0et36FWuVigN9IemtLA7e+FhErk4Y33op0U+dSwGxSwtxlwFmSmhreMCLWAY4tzT5Z0oymAzazpmX7+nki01ak6vXjSWT6M0MTmZ5uWbBm1jAnNpn1oIgIYBvgA8BOpOFlYMGqF8V5FN5zYpNZF4qIOcCi2eSvJW07xvUuAvKTOgIWbvTkWUT8AsjvpJsraaGRlrfBExHtKKW7EmlYuoVIJ5O+1MjKkq5oQ0xdKSLWAG6ltl3/o6TX11luzCeIs+X3B47PJgW8XdKFrYnazMysednwc7/LJgW8S9K5FYbUUtk2+3FSFctfAheNNAy1tU5EfAs4kPR3NQtYUz5BajZQCsdN5QuczSjfdPpn4M2SZreg7Z4SEV8EDqP2nVwqabs6y43puDUitgXOZ+iQQPtKOr3VsZuZWe+KiMOoJTItWnyrtKgTmcx62KSqAzCzxmUn3H4N/Dorx7s38F5g/XyRwuJ1k5wiYl/gHElPtjdaM2vAYtT+nzbyf3NOcaLJOwJfKLye0MT6AyUiJpPK124ALEv6rX0QuAO4pNGKWT1iJq27o7UsSOX7t25gHTFY+7LrlKbPG8M6Y0li/h5wAPDqbPrTpAusZmZmVcsvCOf7H9MriqOdpgB7ZI/nI2ImKcnpV5LuqzKwPvdlYC9gKrAGsD9wQqURmVlVxnuMmyfcADwKfAM4etAqNRV8g5Q4OpzO+q0AACAASURBVIX0vbwlIr4PfFTSvEYaioj3kio3Fs9t/xNwJRwzMyv7IvUTlkdKZHqRoYlMVzmRyay7DdLFILO+JOlxUqWF4yNibeCDwJ5APoxUOckpn/4RcGJEnE86ILxAUjGxwcyq1cjJNd9d3KRsnO1lgKclPTGG5RcnHSh9EFh8mMXmZr+tB0m6s2XBdo9W3NHayXb7Rb5dz7flN45hnUVHW0DSvIg4C/h81vYbImJanybnmVkfi4jDKw5BpKHAn8wedwA3SZoz4lo2kqml6VG3az0sSJWY35I9ToiI60hJTr+UdFOVwfUbSQ9FxN6kRPEJwDci4h5Jv6o4NDPrrPEcgz5FSsD9N3AdcDnp9/r5VgTWqyTNjogvA1+ndoH5g8AGEfE5UnXyYc9hZUMIbQN8Ftic2vFv/nxIowlSZmY2UJzIZNbHnNhk1kck3Qj8T0QcRBqi7n2kk6ITSRv0cpLTosA7s8fsiDgbOEPSzE7GbWbWSRGxOqlCzU7AyoX5jwFXAt+TdEmd9dYkVbJZmZFPgE4Cdga2i4j3SPpZC8PvBt2QSDeISVDli7sPD7Pcs9SGqF1smGXKrim8DmAj4OKxh2Zm1hW+QHdso4oUETeTbiQ5TdK9VQfUYzbJnvOLmY9VGEs7XEoaLmHhbLo8tPzrSNVBj4iIu8iSnIArfVF3/CRdHBG7A6eT9p3OiYgTgK9Kur/a6Mys3SS5UnWbSPpGRLwO2J1aUtL6wEXAIxHx19Iqa2VVnVYFNgYmZ/OLN+gK+E4fnl8xM7PWKicyXcfQRCbfeGTWw8JDyJv1t4hYnjRM3b6kEusw+lB195ESnD7T9gDNbL6ImEft/+HPJe02xvXOJiUoQhqtcizDT7W8jV4QEZ8AjiRdvKiXHJN//2cC+0p6MVtvOvAnUnWn4nLDdpU9vwjsKumXzUfdHbK/z27St3+n9UTEp4Gjs0kB60m6oc5yD5L+TgOYJenV5WXqrLM+6Y6l/O/6QEnfbUngZmYdUtiP6sbkV5EST48AjnFSyugiYhHgVuDl1C5svqPfKupk1UC3JSXcv41aInM5yak47zHgAlKS08W+yziJiH2aXHU94GPU/s5eAP4AXA3cDzxBk0mTkk5tMiYzs54WEQsDvyBt48rbtPL+2mjnqQP4ObD7AA/xZ2ZmI8jOBziRyazPObHJbIBExOuB9wPvojaE0rAHj4N0wdisGzixqb2yanZHM/Rk2gKLFd47RdL7s3WvJJVBH+43k8J65fYeAV4t6ZEmQ+8KEfGKqmMok/SvqmPolIjYDzgxmxSwhaTf11luFrAa6W/vaUnDDZlYXGdj4I/U/n4PlfTVlgRuZtYhpf2oblPcv/iJpGYTMAZCNgzN6cCu1C5+zgVeKqnfqjbNFxETgS1ISU47AtOzt+rtf+bzngMuIyU5nSfpgfZH2p1a9Bsw0nFCw/rxmMrMrBERcRhwOLXRBOoulj3XO58i4MuSPt+eCM3MrB9ExFtxIpNZ3/NQdGYDRNJVwFURcSDwbtJQdZvnb1P/rlAzs54XEesCR2WTIyUnFX8H942Ik4BpDE1qCuBB0vAhN5Hump9Muvi0DbBWqY9ppAoN/92Cj1KZQUoi6lLl4YuWGma5WcArs9eLRcQ69So7laxRmn6x0eDMzLpENx7HlI+z9oqIGyR9vcKYulJETCMN5/sZYHVqSU0CftfPSU0AWRWK32WPj0fEOqQkp51IQ/jMXzR7zoeX3y57nBgR15INWSfplk7F3mWa/R1o9TmRbk20NDPrGElfioifAweThqZbqPh26RmG/v7+AvjCGI5nzcxswEm6pOoYzKz9nNhkNoCyrOUfAT+KiFcCHwDeA6xQaWBmZu1zLEPvEMxPll0P3JZNrwa8lqEn0j5ESkzK1xHpbsNjJD1Xr6OI2B44GVia2gW5vSPiIEnPtOoD2cDJL07mf8OvIg1DU3YjaSib3PbAaCeCd86e87/xh5uM0cysSm+sOgDSvsZkUvLpqsDrSHG9hFrSRACfjYiTJD1RVaCtFBGXjWd1UjXhlwErFubB0Audh46jj56UXci9AfhSRKxEquK0E7AVtQvDxX3bADbKHkdGxB1kSU7A7zU4Jdtb8TlbVfnJzGzgSbqZdOPYZ4A3AVuSEnaXIZ03WRh4lHQc+g/gN8Clkv5ZTcRmZmZm1o08FJ2ZARARE4C3koaqezuwkMumm3VWafiEW4CfjnHVdwOvyV4L+GIT3Q9po5/+/0fEdOCOfJL0Hf0ZeG/5TvaIeDUpKWnjbLl/A1NJF9wEfErScWPoc03gWtJd9Hmfe0o6a/yfyAZRRASpOtgS2az5QyWWlnsrcBG1i+f3A/81XJWLiNiCNIRNfkFUwOsk/bXlH8LMbABFxJLAl4ADGVqB6MOS/q/K2FqlBUOADVdBM3/vUElHYcD8v6ntSElO2wFTsrfqVRvK5z0CnE9Kcrq0H5Pts7/DbtJXx1RmgyIiFiMlKS8CzAGekNRtvy9mZmZmZgPHiU1mtoCIWBrYS9K3q47FbJAULgrlF7waWr3werwXlvrqJHxEfAo4htp3ewewnqSnhll+MvAXasN55d/tjZJe20C/RwD/S+3f49uSPtH4JzBLIuJXwA7Z5L8krVJnmYnAfaS7X/PfkmuBvSXdXlp2Z1IFx/yCaAD/kbRcez6BmdngiogTgI9S2y84U9JeFYbUMi1IbKrbLPAM8Fkflw4vIiaRKjjtRKrotHL2Vr1hffJ5z5KqYfwSOE/SQ+2P1Mys+0TEy4FtgU2BdUnDyy9ZZ9EngVtJQ9FfTfrtfLBDYZqZmZmZGU5sMjMz6xqlxKYqzE+q6rPEphnA7tmkSAkeZ4yyzu7ADIYmmh0k6ZsN9Pty4C5qF5GukrRlY9Gb1UTEx4C8YpiAtSTdWme5Q0nVQYqVG+YB1wF3koajXp904j7/+54/1KKkI9v3KczMBlNELAM8QK1C3q2S1qw2qtZoQ6Wc2aT9sG9IumO0ha0mItYjJTntRBpiOVeu5qTC89VkQ9ZJmtWJOM3MqpJVwt2TlGy8afGtMaxe/O38I2k7dW5rIzQzMzMzs3qc2GRmZtYl2nS3e8Nh0H+JTTcCa5I+2/PAUpKeHWWdRYHHgYWoJXxsJumaBvu+B1gha+MuSas2/gnMkohYEbi7MOtoSZ+rs9zCwI0sWHUMhr+wGcDNwIb9ODyNmVk3iIjrgPWyyYckvazKeFolIk4ex+oCniIlM/2blIR7vaQXWhHbIMuS7PMkpy1Iic0w/L4AwCzgF8CPJN3WiTjNzDolIt4MfAdYPZ9VWmSk8zHDLXsr8N+SZo47QDMzMzMzG5YTm8zMzLpEG+52b1a/JTbdD7yUdCLyBknrjnG9vwFrU0tsWlbSow32fRlpeBCAxyQt3cj6ZmURcQopUQ/gQUk7DLPcdOBy0pA05eFoygcAAfwLeHN5uDozM2udiDgPeBvpd/dFSQtXHJINiIiYAmxPSnLaFlgie6uc5JTP+6KkIzoXoZlZ+2TDdn4L+Aj1b/poqtnC63nA8aQqzy+OIZ49RqsiPSgiYhXgLcAGwLLAwsB/SMnOvyZVvu6Wc2VmZmZmVqFJoy9iZmZmHfLGqgPoU0tmzyINATNW9wPrFKZnN9H3E3Xi6HtZhYC2k3T36Ev1F0n7jnG5uyJiI+BY0lALReWT8GcCH5f0UGuiNDOzYTxL7Te4b5LIrftJyof3mxERCwFbk5Kc3g6smC9WUXhmZm0TEZOB84AtGf4mj6J5wJOkaoKLkxJBJ5SWUamdCcCBwGoR8S5Jz40Qz4HAN4GBTmyKiNWAo4GdGX4YwM8B/4mIz0r6cadiMzMzM7Pu5MQmMzOzLiHp8qpj6FOLUTvp+GQD680pTkia20TfxWFUyidD+9ldtP/imPC+7IgkPQjsHRGHki5crkeqXjYReAj4C3C+pDuqi9LMbKCcDFxVdRA22LJh/i7JHvtHxOuoDVn3X1XG1ikRcXhh8mZJP2tRu++iVlkTV70yq1aWyHkBaThOWLCS7XPA+cDvSUOh3ijp8TrtLEWq5rwBsDmwA7BIoT1l7b0NODd7rhfPF4HD6OFE0og4BihWop4p6dQG29iWlNi1JMMnNeVeBvxfRLwT2MVD1ZqZmZkNLg9FZ2ZmZn0tG+Iv3+H5uaTdxrje2cA7s8mmhudrRRu9qEPDKg7M92lmZmbWCdmQQDsB/25Vsk83avb4YAztng3skk97X9WsWhHxXdLwc+WEpgeAo4DTJT3WRLtTgb2BQ4DlGTqsZ93hPCPiBGpD4fXksWxErATczdDvc+tGbtLLkmmvABbNZo3l4lT+vZ4vaaex9mVmZmZm/WWQKgeYmZmZWeeojQ8zMzMzazFJ/5R0XD8nNXVAMHoFEjNrs4h4E/WTmk4CXiPpO80kNQFIekzSd4DXAN8rvpX1cVhErJfFMSkizsxi6XXbFl4HcEODSU2LAD8lJTWVj+2jziOXf687RMQHmgvdzMzMzHqdE5vMzMzMrB3qnZhs9DFce2ZmZmZmZmbDObbwOq/4s7+kj0ia3YoOJD0haX8WTFqaCBwVES8hDYW3Kwsm6vSiLbPn/Ps8pcH1PwZMZ8GEpnnADOB9wFuB3YCvAvdS+97y5KajImJyE7GbmZmZWY+bVHUAZmZmZtZ33tjkegFMAZYDNgG2B5YhncScB3wduKgVAZqZmZmZmVn/iYhtgXWoJcMIOFDS90ZcsUmSfhARE4ATC32+GfgLsEa+WDZ/LvChdsTRARtS+xwA54x1xez7+QQLJjXdB+wg6W+lVX4WEUcCPwB2L6y3NPAO4PSGozczMzOznubEJjMzMzNrqUbK0Y/g+xGxKHAA8CVgYeAg4D5J325B+2ZmZjaKiDi84hAEPAM8mT3uAG6SNKfSqMzqW7jw+vnKojCzfQqvBVwq6cR2dijp+xGxM6niUJ78U05qeh7YS9LP2xlLO0TE4sDqhVk3SLq7gSbeQrqBKU9QypO83lknqQkASXMiYu9sva0K6+6JE5vMzMzMBo4Tm8zMzMysK0l6Fvh6RFwJ/AaYDHwzIp6Q9ONKg+syEbEYsBGwKekE+lRgGunk72PZYxbwB+BP2XdrZmY2mi/QfUPmKCJuJg1bc5qke6sOqF0i4s42NS3gaWA28DhwO3AtcLWkO9rU5yB4aeH1U5VFYWbF5KJ5pJtlOuEA0jEXLFiZ6BlgF0mXdCiWVluNWvUrAdc0uP4uhdd5OzMkjdiOpHkRcSBwQ2Hd1zfYt5mZmZn1ASc2mZmZ2SBZs4HKA2sWJ5qsWLDm6IvYaCRdExEfIl3ADOCEiLhCUrsu9vWMiFgH+DipPP8iY1ztuYj4CfBtSTe2LTgzM+snMfoiHRPAfwFHAodFxBHAMZLmVRtWW0xn6LA/rbZA0lpE/BH4LnCGpG5LautaETGZoUNfPVhtRGaDKSLWJN3kkSfg/KlTCZuS7oiIq0k3mxQrEz0BbC/p952Io02mZ895UtKfG1x/Cxbc5nx3LCtK+nu2bdosmzU5Il4p6fYGYzAzMzOzHubEJjMzMxsUAbwG+HyT6zazHrT3YtTAkHRmRBwErA8sSqogsc+IK/WxbJi+44AP5bPqLKZh3lsUeD/w/oj4HvApV3AyM7NRdGOCSwCLAV8B1qK/9wva/f0X9xU2I12U3y8i9pZ0T5v77nnZftm3SX+PeTLFTZUGZTa41ihNn9vh/s8l/YZC+m19CNhW0l87HEerLVeaHvO2ISKWJf27FLdl945WrankUmqJTZC2+05sMjMzMxsgTmwyMzOzQTKeBKNm1+3GC4G96mekxKYA3hURH5U0p+KYOi4iViQNzbcGtb/Len9nY3nvI8CWEfFmSfe3NFAzM+sX3ZignSePQIpvr4i4QdLXK4ypXcrf/0jb9bKxLlseMimANwDXRcSmvTY8XUT8qIHFX9fg8vO7ISUyrQCsB7yE2g0NAq5ook0zG7+Vsuf8/2Knk1+K/Qk4oQ+SmiANC1/0aAPrblR4nf+7zGyw/3Kl4aUbXN/MzMzMepwTm8zMzGxQOMGo911XeL0I6Y7NX1cUSyUiYgpwMfCqbFa9qkxPAPcBs7PpKaSLbksWlimutyZwUURsIemJdsRtZmY9641VBwBMJF1QXQpYFXgdKa48kSRPJvlsRJzUZ9uyLxZevxzYl9o2P4C5wD+AG4CHSfsAC5O2+asB61K7+Jtv+28DzsjWnwIsQ0ocfxW1C855+8sA50fExj32vb6X0ff98+/xFaTvdTzKyeTPAGeOs00za87ipelO37zRrzeLLFaafqGBdTesM+/qBvvPh/fMf2eXaHB9MzMzM+txTmwyMzOzQdCNlQascQ9nz/nJzDUYsMQm4CRS2f1yZYW/Aj8CLpFU967kiHgl8GbSMHQbMPRi8NrA94A92xa5mZn1HEmXVx1DPRGxJPAl4EBq28SlgF2B/6sqrlaT9EWAiNgZ+BS1akr3AMcAZ0h6ZKQ2IuL1pAqNe2SzXklKDttd0lOF5VYADgA+Tkogz/cR1gAOAg5v2QfrnLEcA4znOEGl57ytT0tqpJqJmbVO+f/0vA73X06qbCQBqJuVKyU3kli0UZ15jVaxKvdfriBlZmZmZn3OiU1mZmbW77qh0oC1xktK00vWXapPRcRGpAu2xYtnjwAfl/ST0dbPEp5uB06MiD2A40iVGPILl++OiG9KurYd8ZuZmbVKVj3ofyJiEvBRatvGremjxCaYn9R0NjCBtL0+GThQ0tNjWV/SVcBVEXEi8HNgWWA7UrXGbSQ9ly13H/C5iDgTOI80nFO+j3BgRBwj6cnWfrqeV06guB84RNJpVQRjZsCCCTDLd7j/cn/9MnT646Xp6cCVY1x3I4YmfM0Drm+w/3Ii03MNrm9mZmZmPc6JTWZmZtbXurXSgDVlrew5HyblqRGW7UcHF14HcC/wZkm3NtqQpDMi4jrgt6Rh6nKfBnYbV5RmZmad83lgP2qVjNarNpzWioiVgVNIw/EJOFnSB5ppS9LvI+KNwDWkoZo2A44CPlla7oaI2An4A6lyE6Rk8u2AnzbTdwWuYOSh6LYsvP8I8Pcm+pgHPE0a+ncW6Xv9jaS5TbRlZq1zb/ac/x9fpcP95/3lx6z3dbj/dnkge86/1/WBUZM4I2ItYBq1RFmAm8aanFuQD6uaf69OtDUzMzMbME5sMjMzM7NesW9p+j+VRFGBrCLFNtROCM8D3tNMUlNO0qyI2Bu4rNDuWyJioi/KmZlZL5D0cERcTy2haemRlu9Bh1Mb7ucB4H/G05ikWyLiCOBrpO3+ARFxnKS7S8v9LSJ+SBqaLr+IvSU9ktgkaauR3o+I4tBUMyU5qdusf9xWmt6JVKm2U3YsTc/qYN/tdF3hdQDvAD4xhvXK34dIyaeNWrE0/VATbZiZmZlZD5tQdQBmZmZmZqOJiIOATRl69/01FYVThY2pXdgUcImkmeNtNKtodhG1u2eXADYZb7tmZmYddB+1/YOpVQbSShGxCLAH6bMJOENSK6pV/hB4IWtzIgsmjudOLIYDbNiCvs3M2u0mapV9A3h9RKwwwvItk/WzBbVt0pwsnp4n6SHgrsKslbObZIYVEQG8nwUr6F3aRAgblabLCWxmZmZm1uec2GRmZmZmXSsiVouIHwNHM7R8/S2S7qoqrgq8PHvOP//PW9h2ua2X113KzMysOz1Lbfs4scpAWmxT4CXUPtvMVjQq6XHgxkK7bxpmuVsYWhFj2Vb03yXuLjwGpgKo2SCQNA/4DbUhyyYA3+hQ99+gdr1FwG+zePrFWdS+1wC+GRFrjLD8J4HVSvMeAS5uou/iTU4Cbm+iDTMzMzPrYR6KzszMzMxaKiIOH8/qwOLAy4B1gbUK84snMr88jj560UtL0628QzU/KZx/v+W+zMzMutnJwFVVB9EGrypN39/CtvO2Anj1CMvdRi2haVoL+6+UpOlVx2BmbTUD2Dl7HcCuEfFTSee0q8OIeAewG7WkHwGnt6u/ivwA+DS1z7c0cHVEHArMkDQbICKWIw2d+mlqx5j5Oqc1Oux5REwnbRPztm6V9Oy4PomZmZmZ9RwnNpmZmZlZq32BBcvNNyMKr4vt/VLSmS1ov5csWpqe08K2y22V+zIzM+taki6sOoY2KQ+r18rtc7GtpUZY7tHC68Va2L+ZWTudA9wJrEIt0WhGROwm6Vet7iwi3g6cwdBj1n8C57a6rypJujMijgc+Rm2Y1KWA44HvRMTDpO96mWyV4s1JAM8AX2ui632KYdCfycxmZmZmNgoPRWdmZmZm7RLjfKjwyOf9Atijkx+iSzxcml6+hW3nbeWJZOW+zMzMrPOeKU2v0sK284v99fopKp43dHUMM+sJ2fBvh1I7vhGwMHB2RBwSES0ZtjQiJkbEwcDZWftQO449tM+Goct9DvhHYTo/Vp9Aqvy7LEOP5ym8PkzSg030+Z5CPwBXNtGGmZmZmfU4JzaZmZmZWbtoHA8YmuR0M7C3pF0kPdfBz9At8hPA+Xfzxha2vdUwfZmZmVl18uHi8m3/jq1oNCJeA6xap596itWcnmhF/90sIhaLiGUiYsXs2VWqzHqUpLOAXzE0uWkh4EjguojYISKaujYSERMiYgfgOuArpKSm4hB0v8r67zuSnga2BmYx9Lsd7pg+d5qkbzbaX0TsDKxWmDUPuLjRdszMzMys94XUilFCzMzMzMySiLiL5oeiE/AUMBv4N+lk8eWSrm1NdL0pIpYH7qV2wvwBYA1JT42z3cmkk9LLUTsRv5KkkS5ympmZWZtFxJrATdS2/S8CG0q6fpztng28k9q+2s8kvXuYZf8DLJ1N/knSpuPpu5tExCuAbYFNgdcC04El6yz6JHAXcD3wR+BiSXd1JEgzG5eIWBK4BlijODt7FumYagZpaLNrJd03QlsrABsCmwN7kqreFtvK274V2FjSky36GF0pIqaQksT2A4oVsIqVlSAd2x8p6egm+/kr6Tc6d6WkLZtpy8zMzMx6mxObzMzMzMx6QET8DVibWgLSyZI+OM42vw98iNoJ6OslrTfeWM3MzGz8IuJm4FX5JOmC+daSHmiyvU8AxzK0ssgekn5aZ9lXAP+kdsF+hqT3NNNvt8iqs+wFfATYpPjWGFYvnkC9BjgR+EmfDjVl1jeyhKTLSMlNxQSkXPH/9mzgUeBxYA4wmVS5bhowpdhsnfWDdMPIGwfpJpGIWBnYhVQFeAXS9zUbuJv0vZ8l6ZEm216HtM0qOlnSjKYDNjMzM7Oe5cQmMzMzM7MeEBGfBo5m6MXI7wP/I+mFBtuaBHwT+O9Se5+RVD55bGZmZhWIiI8BxzH0wvndwP6SLmygnSnAV4EPF2eTqmOuIenZOuscAHw7mxTwcUnfafhDdImI2Bb4FvDKfFZpkZFOkNZLfBJwO/AxSZeMP0Iza5eImAqcBWzDgv/Xh0tsLFceKr9XbuPXwO6SHms2TjMzMzMzG54Tm8zMzMzMekBELEq6C3jFfBbppPos4FDgV5JeHKWNScDbgS8Dry60EcA9wOqSnm/LBzAzM7OGZBWG/szQYXjybfd1wOmkIZRuKm+/I2I5YH1gJ2BXUrWR4nZfwLsknTtM338ANi4su4Gkv7Xsw3VItu9zPKlC5XBVWhputtTOD4ADG000N7POyhI2v0T6PRxrMuNoy80G/lfSCeOP0MzMzMzMhuPEJjMzMzOzHhEROwLnUDvZnj+LNGzCFcBfSBUYnsjmTyElQ60PbAEsXVovgLnAzpIuaP+nMDMzs7GKiNWBmcByxdnZswrPT2aPhYElgUVGWD6AYyQdPEyfmwB/KMy6S9KqTX6EykTE4sAFwOupJWgNWaQ0PY/0HT4FLA4sAUwoLVOvDQFXAttLmjP+yM2sXSJiKeDjwAdJQ6flxnKRpPibcR/wQ+A4SY+3LkIzMzMzM6vHiU1mZmZmZj2kMDRMcUe+fMFy2NVLy+XT+0v6XmsiNDMzs1aKiDWAi4Hp1N/+j6a43RfwVUmHjtDf5sC6hVmzJP16zAF3gYhYCPgtKakJFvzengPOB35Pqn51Y73khCwJYm1gA2BzYAdS0li5PZGqZ23jyk1m3S+riLclsC2wGbAOKZlxOE8BN5CSPi8CLpc0r91xmpmZmZlZ4sQmMzMzM7MeExF7k4ZVWZLGLnCWl50NfFTSma2N0MzMzFopIiYDRwMfpX71oRFXz57vBD4oaWZro+s+EfE94MMsuO/zAHAUcLqkx5podyqwN3AIsDwLJo39QNJHxhG6mVUkIqaR/l8vTqp+9zwwB7hf0iNVxmZmZmZmNuic2GRmZmZm1oMi4hXAV4F3ApOy2WOt2PQCcDbwOUl3tydCMzMza7WIWJWU3LQ38LIxrDKXNEza94BzJL3YxvC6QkRsA1zKgklNJwEHS5rdgj6WJO2H7VfqQ8BbJP12vH2YmZmZmZmZWeLEJjMzMzOrVFaBYEvSEB/Lki4KPQjcAVwi6dEKw+t6EbECsA+wBbAxMHWYRR8DrgauAE6R9EBnIjQzM7N2yJKcNgZWAZbKHs8BjwMPA38DrpX0dGVBViAiricNHyfSfuU84IB2DLsbER8iJY3Nn0Ua1u61re7LzMzMzMzMbFA5scnMzMzMWiIiJgHLAE9LemIMyy8OfBH4IKncfz1zgfOBgyTd2apY+1lELENKbppKurj2KPCYpIcrDczMzMyszSJiO+ACaklNIiU1ndjGPvcDTiz1uYOki9rVp5mZmZmZmdkgcWKTmZmZmTUtIlYHDgB2AlYuvPUY2bAnki6ps96awIXZOlF+v47ngPdI+tm4gzYzMzOzvhQRM4DdqQ1Dd6mk7TrQ70XAW7NJAT+VtEe7+zUzMzMzMzMbBE5sMjMzM7OmRMQngCOBRaifnJTvaJ4J7CvpxWy96cCfSNWdissN21X2/CKwq6RfNh+1mZmZmfWriHiENCRfPgTdqyTd0YF++MjCyQAAG1NJREFUVwNm5ZPA45KmtbtfMzMzMzMzs0EwoeoAzMzMzKz3RMRBwNeBRakNuVF+RPbYHTipsPpppKSmfDkKyxYfuXy5ScAPI2LptnwoMzMzM+tZWUXQqdmkgD91IqkJIOvnamr7sFOyeMzMzMzMzMxsnCZVHYCZmZmZ9ZaIWBc4KpssVlsqV20qJi3tGxEnAdOAzUvvPQhcCtxEGsJuMjAd2AZYq9THNOAI4L9b8FHMzMzMrH+sUZo+t8P9nwtsWph+FXBzh2MwMzMzMzMz6ztObDIzMzOzRh0LTGRochLA9cBt2fRqwGsZmuz0IVJiUr6OgMOBYyQ9V6+jiNgeOBlYmloVqL0j4iBJz7TqA5mZmZlZz1spe873M2/vcP95f/k+8krDLWhmZmZmZmZmY+fEJjMzMzMbs4iYDmxFLclIwLXAeyXdUlr21aSkpI2zWdswdHiQT0k6bqT+JF0QEVtlfSyazV4c2BE4a1wfxszMzKzHRMQkYB1gfWBlYApp32hCk01K0gdaFF7VFi9N39/h/sv9leMxMzMzMzMzsyY4scnMzMzMGvFOaglNAHcCb5L0VHlBSbdGxDbAX4BXku5azys43TRaUlOhnZsj4ljgfwv9bsKAJzZFxELATsAWLHhxszws4FhJko8RzMzMukxErAp8AtgTWKpVzZL2rfolsam8/zOvw/1r9EXMzMzMzMzMrFG+aGFmZmZmjdgge54/lFy9pKacpDkR8XlgBrWLPQJ+3GC/PyQlNuXWb3D9vhERE4CDgU9SG9oPmk9mMjMzsy4WEQcCRwGL0brtfT8m4cwpTS/f4f7L/ZXjMTMzMzMzM7MmOLHJzMzMzBqxNrVh6F4Azh3DOr8AngcWKsz7QyOdSro7Iu4FVsj6XrmR9ftFRCwFXAxsyNALm2L8FyidGGVmZtZlIuIQ4Ehq2+l62/tmtuH9uN2/N3vOv6NVOtx/3l9+A8B9He7fzMzMzMzMrC85scnMzMzMGrFM4fWtkp4dbQVJz0bEraSkqNxtTfR9G7Bi9npKE+v3tIiYBFwIbJTNKl7Y7MeLk2ZmZgMtIjYGvsKCCcz5dv9+4EHgSTo/7Fo3Ku9f7gSMaejjFtmxND2rg32bmZmZmZmZ9S0nNpmZmZlZI5bMngU80MB69wPrFKZnN9H3E3XiGCT7AZuw4IXNZ4HLgOvxxU0zM7N+8pXSdAB3AF8DzpX0cOdD6mo3AU8Bk0nf1esjYgVJba+cFBErAFtQq2w6J4vHzMzMzMzMzMbJiU1mZmZm1ojFqCXWPNnAenOKE5LmNtH3C4XXE5pYv9cdTO27D2Au6cLm0ZKeGHYtMzMz6zkRMQ3YklqijEjD++4h6bkqY+tWkuZFxG+AnUnf1wTgG8DuHej+G1l/eXWtyyQ50dzMzMzMzMysBQbxgpCZmZmZtYZGX6SpZa0kItYCVsonSd/n+yQd6qQmMzOzvvQGhp63uwcnNY3FjMLrAHaNiF3a2WFEvAPYjVoSGsDp7ezTzMzMzMzMbJA4scnMzMzMrPutW3gt4FJJvmBmZmbWv5YvvBZwkpOaxuQc4M7sdZ5oNCMidmxHZxHxduAMhibx35XFYWZmZmZmZmYt4MQmMzMzM7Put2z2nFcBOLOqQMzMzKwjpmXP+bb/j1UF0kuy4d8Opfa9CVgYODsiDomIia3oJyImRsTBwNlZ+1Crqnmoh6EzMzMzMzMzax0nNpmZmZmZdb/FStOzKonCzMzMOuXp0vSjlUTRgySdBfyKoclNCwFHAtdFxA4R0dQ50YiYEBE7ANcBXyElNeWVoQScL8kJ6GZmZmZmZmYtNKnqAMzMzMzMbFTli5keisbMzKy//bM0PbWSKHrXPsA1wBrZdJ58tA7wS+CBiJgBXAVcK+m+4RqKiBWADYHNgT1JwwQWk6Zys4D3tPAzmJmZmZmZmRlObDIzMzMz6wU3l6ZfWkkUZmZm1ilXMzRpZg1gZjWh9B5JT0TEm4DLSN+dqCU3BSk56ZPZg4iYTUokfxyYA0wGliINCTil0HQUXqsw73ZgG0lPtOkjmZmZmZmZmQ0sJzaZmZmZWbPWjIjDx7pscaKB9YZtY8BcDTwBLJFNbwpcXF04ZmZm1k6SHoyI3wFbkxJodgBOqjaq3iLpvojYFDgL2IZaclOumKS0VPaAWgJU3WZL00FKntpNkocLNDMzMzMzM2uDkMrH42ZmZmZm9UXEPGoXexrdkax3h3tTYQCSNHEcbfSciPgWcCDpu5sFrCnvzJuZmfWtiNiCVKUpT8jZQNL1lQbVoyLiAOBLpOpLI+0/jXV/NUhJ54cD3/E+mZmZmZmZmVn7OLHJzMzMzMaslNhUhflJVQOY2LQscAswNZv1MUknVBiSmZmZtVlEfBs4gFpi82aSHqs2qt4UEUsBHwc+CKxQeGssJ0eL+773A/8HfNP/FmZmZmZmZmbt58QmMzMzMxuzQmJTpWEwgIlNABGxLXAeMAF4EdhV0q+qjcrMzMzaJSImkoZS24W0D3YbsKekv1QaWA+LiAnAlsC2wGbAOtSG+63nKeAG4I/ARcDlkua2O04zMzMzMzMzS5zYZGb/3979B9t2lvUB/z73XnIJCSZBCCSpaKsIMU1oglgCQYSEYIOdwYlSkFHMyAzWOjE4rXZKh2rLtLSjjoPjKOKow4iDkdoa6g/AhFRjiCXGiD8ARQehNtAQuMlNjBhzn/6x9+7ZZ9977j33nL33Wif385k5s9a797ve57n3n33mrO9+FwBs2zTYNAanZLApSarq2iQ/n+RgkiNJfjzJW7r7nkEbAwBWYhrE+Y9J/lUmAe8jSX4jyY1J7khyT3cfHq7Dva+qnpTkvCRnJjktyd8meSiT/9v7huwNAAAATnWCTQAAbFtVvWjoHma6+38O3cNuVdW37fDSS5Ncn+nuVUkeSXJ7pjc3kzyQHe6s1d3v2GFPAMASVdVWuwLNPv+Xobv7wJLWAgAAAFg6wSYAABjIkh7tV9PjUn6xP1V3wgKAsdlip8zZ530d472dOGV3wQQAAAD2Bt/IAgCA4e305mRnuTc4fesBAMZlq8/mZXxmLyscBQAAALAygk0AADC8ZdycXNbOTwDAePh8BgAAAE5pgk0AADAsNywBgGO5bugGAAAAAIZW3Z42AQAAAAAAAAAAjMu+oRsAAAAAAAAAAABYJNgEAAAAAAAAAACMjmATAAAAAAAAAAAwOoJNAAAAAAAAAADA6Ag2AQAAAAAAAAAAoyPYBAAAAAAAAAAAjI5gEwAAjERV/WxVPTr381BVPW/JNS6vqr9eqPNjy6wBAAAAAACwDNXdQ/cAAACnvKq6JMld2fjyQSe5rrvfsYJa357kZ+ZeeiTJRd398WXXAgCWp6r2JXlhksuTPCfJU5Kck+TMJLWDJbu7v3x5HQIAAAAsl2ATAACMQFW9J8nLMwk0JcmN3f3qFdb7pSTXztV7V3e/ZlX1AICdq6rTktyQ5LuTXLD49i6W7u7ev4vrAQAAAFZKsAkAAAZWVecl+VQmNyYryUNJvrK771lhzQuSfCzJ6dOaf5vkvO7+/KpqAgAnr6qekeTGJJdkc4ip58Y7+QNfRbAJAAAAGLl9J54CAACs2Ldk8yPofnqVoaYk6e6/SvLT2bgh+rgkr1plTQDg5FTV+Ul+Kxuhps5GiOlY4/mfYy55gvcBAAAARsWOTQAAMLCqui3J86fDzmS3pj9fQ92vSPKn2bghemt3X7nqugDA9lTV7Umel83hpXuT/EYmuz3+m7n3PpLk3UnOSvLkJM9J8sxsBKAqySNJ3j5dI0nS3T+46n8HAAAAwE4JNgEAwICqan+SB5I8PpMbjnd191evsf6dSS6d1j7c3WetqzYAsLWq+oYkN2UjlNRJ3prkX3f3F6ZzjmQj2PRfu/uVC2tckOS7klyf5AnTdT6T5BXd/bvr+HcAAAAA7IZH0QEAwLAuSnL69LyT3LLm+rdk43E0Z1bVV625PgBwbG+YHmehpp/t7jfMQk3b0d1/1d1vTPKPktw9ffmpSX6zqi5barcAAAAAKyDYBAAAw3rG9DgLF314zfX/YGH8zDXXBwAWVNXBJC/Ixm5MDyb5lztdb/qI2yuT/PF0zTOSvLuqnrDLVgEAAABWSrAJAACGdfbC+BNrrj+rN7txes6a6wMAR3tuktOm553kV7r70G4WnF7/2ul6neRLk9ywmzUBAAAAVk2wCQAAhrUYJHpgzfUfXBgLNgHA8L5sepzt6HjbNq457UQTuvuuJL82XbeSvH4nzQEAAACsi2ATAAAMa/Em5Olrrv/4hfHBNdcHAI62GDT+2Bbzeu588TN9KzfNnf+9qrpw210BAAAArJlgEwAADOuvF8ZPWXP9xXoPr7k+AHC0Jy6M799i3vzOi1+0zbX/bGF8yTavAwAAAFg7wSYAABjWfQvjp665/tOmx9mjbj675voAwNEWg89b/Q3v8PRYSb5km2sfmh5nuz2dfxJ9AQAAAKyVYBMAAAzrE9Pj7ObiFWuu/4KF8SfWXB8AONqhhfFWuzHdO3f+tKo6YxtrLz7mbt2PwQUAAADYNsEmAAAY1h9mI9RUSa5ec/2r5+rP+gEAhvXxhfFWOzr+UTZ2XdyX5PnbWPu50+PsusNbTQQAAAAYmmATAAAMqLsPJfno3EtPq6qr1lG7ql6a5Ly5lz427QcAGNZHpsdZ+PiiLeb9wcK8bz3eolW1L8l12RxqvmcnDQIAAACsg2ATAAAM76ZMdk3o6fEta6o7qzOr/Z411QUAjqO770vy59nYVemyLab+ytx5JXlVVV15nKX/c5JnLbx2246aBAAAAFgDwSYAABjeOxfGl1bVDassWFXfm+TSbN6x4edXWRMAOCkfmB4ryYuq6nGLE7r7z5LcORsmOZDkf1TVf6iqC6vqYFWdUVUvrKr/nuR7sxGk7iR3dPenV/4vAQAAANih6u4TzwIAAFaqqt6b5KXZuNl4JMlruvsXV1Dr1dkIMc1ubN7c3VcvuxYAsDNV9Yokv5yNEPI13f3eY8y7Msn75+ZVNgeXN03P5mDTN3T3ry+zbwAAAIBlsmMTAACMw/cneXR63pn8rv6Oqvq3VbWU39ural9VvSnJz2Xj0TbJJET1/cuoAQAsza8leSCTz+xK8vpjTerum5P8VDY+23vumsWf+cDTTwo1AQAAAGNnxyYAABiJqvpPmQSMFndcuDPJD+z05mNVVZJrkvxAksty9G4NP9Tdgk0AMDJV9U+TPH06/LvuftsW8yrJ25K8bvrS8XZsSpKfSHJ9dz+6xTwAAACAURBsAgCAkaiq/Unel+TF2RxuynT8ySS/kOSDST7U3Z85zlpPTfLcJJcneU2SL5lbb37tW5O81I1NANj7quqqJG9M8oIkBxbePpLkd5K8ubvfv+7eAAAAAHZCsAkAAEakqs7IJNx0eY4ONyWbd2A4lOTzSe5P8mCSM5OcleScJGfPL3uM6yvJHUmu7u4Hl9U/ADC8qjo7ycVJzk2yP8m9Se7u7s8P2hgAAADASRJsAgCAkamqg0l+Lsk/y9GPkqmjLpjoE7y3uMa7k7y2ux/eYZsAAAAAAAArtW/oBgAAgM26+wvd/eokr03y2Ry949LiT7L5kXXHen82574k13X3K4WaAAAAAACAMbNjEwAAjNj00XTXJ3l9kqfPvbWdX+TnA1GfSvK2JG/16DkAAAAAAGAvEGwCAIA9oKoqyRVJXp7k+UmeneSJx7nkcJIPJ7k9ya8mua27j6y6TwAAAAAAgGURbAIAgD2qqs5Jcn6SM5IcTPKFJA8luae7PzdkbwAAAAAAALsl2AQAAAAAAAAAAIzOgaEbAAAAAIBTQVV97dA9LOru3xq6BwAAAICt2LEJAAAAANagqo4kGdMf47q7ffERAAAAGC1/uAAAAACA9aqhGwAAAADYCwSbAAAAAGC9xrBrk3AVAAAAMHqCTQAAAACwPgJFAAAAANsk2AQAAAAA6/H3h24AAAAAYC+p7jHsfA0AAAAAAAAAALBh39ANAAAAAAAAAAAALBJsAgAAAAAAAAAARkewCQAAAAAAAAAAGB3BJgAAAAAAAAAAYHQEmwAAAAAAAAAAgNERbAIAAAAAAAAAAEZHsAkAAAAAAAAAABidA0M3AAAAAACngqr6i6F7WNDd/eVDNwEAAACwleruoXsAAAAAgMe8qjqSpJPU0L1MdXfvH7oJAAAAgK3YsQkAAAAA1msM3zQcS7gKAAAAYEuCTQAAAACwPgJFAAAAANsk2AQAAAAA6/GDQzcAAAAAsJdU9xh2vgYAAAAAAAAAANiwb+gGAAAAAAAAAAAAFgk2AQAAAAAAAAAAoyPYBAAAAAAAAAAAjI5gEwAAAAAAAAAAMDqCTQAAAAAAAAAAwOgINgEAAAAAAAAAAKMj2AQAAAAAAAAAAIzOgaEbAAAAAAC2p6pOS3JZkuckeUqSc5KcmaR2sFx393cssT0AAACAparuHroHAAAAAOA4quprkrwhySuSnLaMJTMJNu1fwloAAAAAK2HHJgAAAAAYqekOTT+W5HWzl5awrG86AgAAAHuCYBMAAAAAjNA01HRLksuzEWiahZIqmwNKi+9vuWyWE44CAAAAWDnBJgAAAAAYpx9P8vxMwkqdjVDSp6Y/s/eS5LNJ/iTJWUmenOSCuXVm1z6S5IOxYxMAAACwRwg2AQAAAMDIVNWzk3xHNkJJSXJHkn/R3b8/nXNk7pJbu/uVc9efm+SqJN+VjQDUgUzCTa/q7vtW/o8AAAAA2KV9QzcAAAAAABzl++bOO8ntSV4yCzWdSHf/3+7+he6+Ism3JDk0feslSX67qr54qd0CAAAArIBgEwAAAACMSFVVkmuysVvTo0le191/s5P1uvtdSa5Mcv/0pWcluXEJrQIAAACslGATAAAAAIzLxUnOmp53klu6+6O7WbC7707yndl4rN3XVdVrdrMmAAAAwKoJNgEAAADAuFy4MH7vNq7Zf6IJ3X1jkjunw0pyw0n2BQAAALBWgk0AAAAAMC5Pmh5nuyv98TauOX2ba//S3PllVXXetrsCAAAAWDPBJgAAAAAYl7MXxp/bYt7Dc+dnbHPtuxfGX73N6wAAAADWTrAJAAAAAMblkROMZx6YHivJBdtc+97psafHL9t+WwAAAADrJdgEAAAAAONy/8L4i7aYd2ju/IKq2r+NtRcfWffEbXcFAAAAsGaCTQAAAAAwLn+5MH7SFvM+msluTUlyWpLLtrH2RdPj7LqHt5oIAAAAMDTBJgAAAAAYl49Oj7PHxV24xbwPL4y/cRtrv3Jh/NntNgUAAACwboJNAAAAADAi3f3JbA4cXbzF1PfPLslkB6bvrKqnb7VuVX1zkquyEZhKkjt30SoAAADASgk2AQAAAMD43JpJWKmSvORYE7r7tiSfnA2TnJ3klqq6cn5eVR2sqhuSvCObQ01/2d0fWXLfAAAAAEsj2AQAAAAA4/O+ufNzq+qyLea9JZPwUzIJLf2DJO+rqk9X1Qer6kNJ7kvyw0kOTufVdO4PL79tAAAAgOWp7j7xLAAAAABgbarqSUk+neRAJiGkn+ju7z7GvEpye5J/nI3dmOaDTjU3ff7925K8uLsfXX73AAAAAMtxYOgGAAAAAIDNuvtzVfVfkjxz+tLBLeZ1VV2T5ANJLskkvDT/TcbFbzVWkt9Lcq1QEwAAADB2dmwCAAAAgD2uqk5P8sYkNyR5whbTHkry1iRv7u6H19UbAAAAwE4JNgEAAADAY0RVPT7JVUkuTXJukv1J7k1yV5JbuvvwgO0BAAAAnBTBJgAAAAAAAAAAYHT2Dd0AAAAAALB+VfUVQ/cAAAAAcDyCTQAAAACwRtPHxQ3dwzOSfGDoPgAAAACOR7AJAAAAANbrv1XVgaGKT0NNtyY5f6geAAAAALZDsAkAAAAA1utlSd5ZVbXuwlX1lZns1HTeumsDAAAAnCzBJgAAAABYv29K8vZ1FqyqZ0aoCQAAANhDBJsAAAAAYBjXVdWPrKNQVT0ryS0RagIAAAD2EMEmAAAAABhGJfmeqvp3Ky2yOdTUc289uMq6AAAAALsl2AQAAAAA6/V302NnEm56U1V9zyoKVdWFmYSanpaNUFMlOZzkmlXUBAAAAFgWwSYAAAAAWK9vy0bIaBZu+pGqum6ZRarqq3KcUFN3/84y6wEAAAAsm2ATAAAAAKxRd78ryT/PJGSUbISbfqqqrl1GjWmo6eYkT83mUNMDSf6JUBMAAACwFwg2AQAAAMCadffbk3xfNoeb9id5Z1VdvZu1q+qiTHZqOlao6Zruvn036wMAAACsi2ATAAAAAAygu38oyZuzOdx0WpJfrqoX7GTNaajp5iTn5tg7NQk1AQAAAHtGdfeJZwEAAAAAK1FVP5rk+mwOIt2f5MXdffdJrPMPk/xmtg41fXBpTQMAAACsgWATAAAAAAysqn4mybdncyDp3iRf290f28b1F2cSanpKjg41fX1337HsngEAAABWTbAJAAAAAAZWVfuS/GKSa7M5mPS/k1zR3Z88zrVbhZruz2SnJqEmAAAAYE8SbAIAAACAEaiqxyW5KcnLsjmg9PEkL+zuzxzjmksyCTU9OUeHmr6+u3931X0DAAAArIpgEwAAAACMRFU9Psn7klyRzUGlP0zyou4+NDf32UneH6EmAAAA4DFq39ANAAAAAAAT3f03SV6e5K5MQkozFyf59ao6I/n/oaatdmp6mVATAAAA8Fgg2AQAAAAAI9LdhzN5HN1HZi9Nj1+T5Kaqel6Sm5N8cTaHmg5lEmr6X2tsFwAAAGBlPIoOAAAAAEaoqs5PcluSL529lM1BpmOFmj601iYBAAAAVsiOTQAAAAAwQt39f5JcleTTs5cyCTEJNQEAAACnBMEmAAAAABip7v6LJC9N8rnZS9kcaro/ydVCTQAAAMBjkWATAAAAAIxYd/9JkpclOTz3ciX5fJKruvvOQRoDAAAAWLHq7hPPAgAAAACWoqretMNLL88k4JRMdm16T5K7dtNLd//73VwPAAAAsEqCTQAAAACwRlV1JBuPkzvpy+fOd/2Hve7ev9s1AAAAAFblwNANAAAAAMApqk48ZaXX+8YjAAAAMGqCTQAAAAAwjCGDRbsNRQEAAACsnGATAAAAAKyfYBEAAADACQg2AQAAAMB6vXjoBgAAAAD2guoecsdrAAAAAAAAAACAo+0bugEAAAAAAAAAAIBFgk0AAAAAAAAAAMDoCDYBAAAAAAAAAACjI9gEAAAAAAAAAACMjmATAAAAAAAAAAAwOoJNAAAAAAAAAADA6Ag2AQAAAAAAAAAAoyPYBAAAAAAAAAAAjI5gEwAAAAAAAAAAMDr/D8rXlBoVAOjKAAAAAElFTkSuQmCC"/>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ata:image/png;base64,iVBORw0KGgoAAAANSUhEUgAACTYAAAhtCAYAAACiruILAAAABHNCSVQICAgIfAhkiAAAAAlwSFlzAAALEgAACxIB0t1+/AAAADl0RVh0U29mdHdhcmUAbWF0cGxvdGxpYiB2ZXJzaW9uIDMuMC4wLCBodHRwOi8vbWF0cGxvdGxpYi5vcmcvqOYd8AAAIABJREFUeJzs3Xe8HGX1x/HPIYRASCCB0FsA6R3p0iQgoIA0AQWpooBipYr8hJ+oNP1RRAEpwQqKUqQEaaGJNGkCkRp6DwQCCaSc3x/PXLzsfZ7dmd3Zcvd+36/XvvLKzO4zZ/fuzs7Oc+Ycc3dEREREREREREREREREREREREQ6yWztDkBERERERERERERERERERERERKSSEptERERERERERERERERERERERKTjKLFJREREREREREREREREREREREQ6jhKbRERERERERERERERERERERESk4yixSUREREREREREREREREREREREOo4Sm0REREREREREREREREREREREpOMosUlEREQ6jpltbmYeuY1ud2wDgZmNTrz+mxcYY2zk8eObF7VUY2bjI3+Pse2OS7qHmS1hZt81s0vM7DEze9XMPojtS9odq0g30/6+OfS6lk/HiiJSLzNbMfF7dYN2xyYiIiIiIs0xe7sDEBERERERkf7JzBYEzgB2BQa1ORwRERERERFpEzMbBmwMrAmsCqwELACMBIYAbwNvAa8B9wJ3Are6+ystjnNVYAfgU1mMo4ChwHvA68CjwG3AFe7+eItjmwdYB1gbGBa5y73uflUrY6pkZkOB9Qmv3VLAcGAOwus3GZgIPAU84O6T2xSmiIh0GSU2iYiIdLGswtEzBR82E/gAmAa8SzjZ8Fo2zgTCj/t73H1KaYGKiEi/Y2ZrANcAi7Y7lh5VvvducffNm7C9scA+kVWfdvfxBcYpWslqFuF7+gPCyePXgFeB5wjf1Y8Bd7v7WwXHLcTMJhJOZNdjBuE44x3gTeDfwAPA7e5+TykBlqzK3zsPB6YQnu/bwH8Iz/ce4EZ3n15GjCIiZrYjsGO746hwubtf3u4gRESkfGa2JrAzsCWwLtXnHRfIbssTEqC+Dcwws8uBM9z9tibHujFwArBZ4i7zZLdlge2Bk83s78D33f2+JsQzJ7AG4XVbL/t3BcCqPOwcoOWJTWY2BNgF2A/YlJDIVIub2WPAzcDVwM3uPq15UYqISDdTYpOIiIhUGkS4SmkoMB/xCcuZZnY/cC3wJ3f/dwvj63jZSZ0+kwnuflzro5H+IEvG2Dey6jR3f7ulwYjkYGYjgL/SQUlNA8xs/Pe7eiSweOQ+bmaPAH8HLnH3u1sYXx6zE2IfSTjWWBvYG8DMHgcuAk539/faFmG5jHAl83BgMWAVwgQQwBtmdglwirs/26b4RKR7rEn9SZjNMhFQYpOISJcws7mAY4DdgOUaHG52QgXgXc3sUuAgd3+zwTE/xswGAz8Hvk71pKGYzwBjzOwk4Fh3n9VgLDtlY64HrAYMbmS8VjCzLxMSwpYs+lBg5ez2deDYbBwREZHClNgkIiIi9RhEKIu8DnCsmf0L+BkhyWlGWyPrDGsCP4wsP67FcUj/MZr4e2YsobKHSKc5Clgmse4l4EFgEqEqj7SHEdo/rAp818yeIJzMv8jdp7Y1stqWB34MHGRmh7r7Fe0OqMlGEU7072dmJwAnu/vMNsckIiIiIpIyPyGxqWy7Ahub2W5lVW/KkrD+BoxpYJhBwPeBFc1s9wbPfR5JaOPW8cxsAeBC4HPtjkVERESJTSIiIlKGtYHfE5KcvuHuN7Y7IBERaY6sXP6BkVWvA/sDV7t70dZq0nzLAb8CfmBm33P3S9odUA5LAJeb2bfd/fR2B9MCQ4GfAGua2Z5KFhcRERGRfu5l4AVC6+zJhGqto4GVqjxmYWCcmW3t7rc3snEzmw34M9WTml4C7idcVDYvoTXcEon77gxcQFZptpuZ2SeA60hf0CQiItJSSmwSEREZmF4FxlVZPxiYk9BXfhFCqeHhOcZdEbjBzH4FfNvdP2w0UBER6TgbElqVVjrQ3a9qdTBd7D3g0irrBwFzAcMI39VLECYKalkMuNjMdgf2dfd3Gg004qIc9xlKOLb4BOFk+WxV7nuamb3j7heWEVwTXAe8UuM+cxCOqxYjTOQMqXLf3YBpdF4rKRERERGRat4FrgRuBMa7+zOxO5nZgsC+wHeBhSJ3GQpcZmaru/vLDcRzNOlqQ/cAR7r7zZH4PgX8FNgk8rgvm9nt7n5uA3F1NDMbDdxK+J0Z8xZwFeFv/QTht9Akwm/T+Qi/d9YCtgA2RnPRIiJSAn2ZiIiIDEwT3H3fvHc2MwOWIpRK3hLYiVB2OuVgYHUz+2w9E6buPp7iPe+lJO4+Eb3+XcXdN293DNJVYmXzXyOU95fyvFHkuxrAzBYjtIkdQ7iaeLEqd98JWMnMxrj7S3VHGVFH3PNk8RxGaJ0X83Mzu8bdX20wvGY4MTt2ycXMZge2Ag4BtkvcbW8z+4O7X1dCfCIygLj7cTTQAtvMolUX3V2/D6QjuPsE9HtVpNPcB5wJ/ClP22t3fw042czOA35DPPloFHA6Iem/MDNbHvhhYvVY4KvuPj0R3x1mtjlwGnBo5C4/M7O/NZh0VekNQrLVvdm/I8l3wUipst9m1xJPapoGnAT81N0/iKx/K7s9RUh8+pGZzUdoMRh7HUVERHKrdkWkiIiICAAeTHT3S9z9QGBR4EvAo1Ue9ingGjMb2pIgRUSkVZaPLHvQ3We1PBL5GHd/0d2vcPdvEqotbgf8s8pDVgRuyq6Ybht3f8fdLyJc1Xta4m4jgCNaF1XzuPsMd7/W3bcnHE+lWs79pIVhiYiIiIgUdSewjbuv4+4X5Ulq6s3dJwGfJyTBxOxqZqvXGdsphIr0la4DDkglNfWKbVb2u+pPkdXDgBPqjAtCZavxWYy7AUu7+wLu/ll3/x93/xvh4qF2+BXhd2Kl54A13P24RFJTlLtPcvdz3X014JdlBSkiIgOPEptERESkMHf/0N3/CKwOHAmkWs59Cv1oFRHpNiMiy95oeRRSVXYi/mp33xDYH0hVUFwB+KOZtf38QJbw8x3gr4m77NLKeFohO576bmL12ma2dCvjERERERHJ4T1gV3ffqNEKo+4+k5DsH6vMasB+Rcc0s1WA7SOrpgD7Fbwo5yDgzcjyL2cVc4vaBRjh7p929yPc/c9Z5fS2M7MdCX+LSi8CW7j7442MnyWyiYiI1KXtJy5FRESk/3L3me5+MqGdytuJu+1jZru3MCwREWmueSLLUgmu0gHc/UJgI+D5xF22AA5vXUQ1HZlYvlTWUqLb/BJ4NrFuq1YGIiIiIiJSi7u/5e5/KXG8d0lXK92mjiG/Trxl5elF28e5+1uE9muVBgNfKxpYVmW346odm9kcwKmRVTOAnd39qRaHJCIi8jFKbBIREZGGufuthNLRqVLEp5jZXC0MSUREmmf2dgcgxbn7I8BngLcSd/mBmS3cwpCS3P1J4LHE6nquiu5o2VXq1yRWd93zFRERERGJSCVKrWBmQ/MOYmazA1+IrJoJnFVPYMCvgWmR5bHqRv3VPsCykeW/dPe7Wx2MiIhIJZ2QFhERkVK4+61m9gNCf/hKSxCuYjqttVH9V5ZY9TlgfWAtYGlgXkLlEQfeJ5TSfhmYCDwF3Av8091fqDH2xsBXei36ROJ+YwuEfJi7N9TaKWsr9GnC1W2fBJYDRgJDgNeBCcC+7v5cI9tplJmtBewEbAisCMwHzEFom/Q0cDdwJXB9J17VVg8zWxE4qteiVDLBqWY2JeewJ7r7hMYiK87MBhHeZ1sC6xJOhM0PzEVIdpxE+Dv+C7gJuM7dW1rdJysPvwswBlgVWJDwOXiT8Fl4GLgWuKa/lEY3syHA1oRKO2sDy/Dfz/dUwnN7ivD5uQG4uVs+P1I/d59gZl8F/hxZPYywX/p2a6NKehJYKbJ8oVYH0iJPJpZ3zPPt1P29mS0IbEuoSrYqsBShZeachP3hO8BLwCPAQ8AN7v5Qs+NqFTNbCNiBcKy3JrAI4fh2ODCdcIz7LqFi20TgceAu4C53n9yGkAsbiMeKA102KT0mu63Dx/c3U/nv/uY+4EbC3356e6Ltv8xsAWBnQnXA1Qi/SYYSXt+e34vXAle7+yvtirPdzGwJYFfCcffKfPy3xGuE75ae3xKpStZSg5mtR0jCX59wTmVhYG5gFuF7bCLwIHAzcGVW4afsGAYD6xGOKVbKbosSvleHEb5TJ2W3CcAtwC3u/p+yY8kR6xDCuZ7PAGsQ9pPzAoMILd0eAXboT/tGd3/RzF4mHMv0ZoTzinlf502AUZHl44tWa+oV29tmdi3heKS3Zc1s9f5+bGlmRrw99jTgxy0OR0REJM7dddNNN9100023Lr0BowlJO5W38U3a3myEBIHYNp8ALOc4myfGGF1HTAsDZwOTE2PmuT0K/BBYJLGNfRsYO3VLPtfE/ffttd6A/QhJDbW2s2aB983mBV73sbXed4QJuFsKvCZPArs0+B6dGBn3uBLe++Mj446t4z3eyC359ykaX87nPBQ4gpAMWCTOScCPgBENbj/Pe2wh4EJCm7Q8sb0DfB+Ys9H3RLNuhMncnxCq7hR53V8Evlf0uSU+M/XeGnrP5Yx3dGLb45u0vdj7sND+MhsnNsbEJr5OVye2ORkY1uj7o6QY/5CIsaHvgU74eyfG/mpi7DMLjjO+7M8ebd7fV4lrC0Klqxl17I9eIiTjL9eO15Uw2fbPRGzPACvkGGNt4CpC8lI9++SZ2fM6GBjSIZ+n8RX3afqxIiEB7N3IWFeU/HxXT8R8Qqtf+xyxRl/fFm17GOFY7NWC7+c3CL/X5qljmz+KjDexjnEsiyMW3+V1jLd0YqwtajzuxMhjJlTcZ17gDEKSWJ7XdyrwU2B4u9+fWfwrJuLcoMAYF0ceP67iPosCvyX/98zbhNa+Ld+nZvEOAl6IxHVXydtZNPGanFfHWEMILcOeLPiZfx84E1iohOczAtifcEwxpWAcPbfbgW1b8d4mJPYeRb79ZMf+rq3yGtyfeC7rFBjjJ4kxvtdgbAc2Y9wq29smsb2zm7CtDRPbuqjd7wnddNNNN91067mpFZ2IiIiUxsMV0v+bWP0JYOMWhoOZ7U24iu5rhCvs6rUScByhOkpHM7P5CdVZLiBUcOlIZvYdwoTepgUetixwqZn9Tq0N28vMNiEkMZ5EutpUykjgB8BjZrZ92bH1MLOtCa2s9gUG53zYcMLViLeZ2XxNCq1uZrYT4TkdTTgBX8SiwKnAQ2a2YdmxSb9zXGL5PPS9Crld5k8sf7OlUbRORz7fTtzfm9kSZvY3QpWWbQkTuUUtAhwGPG5mjRwjFmZmywD/IFSkqHQ/sKFXqfxgZoPM7OfAPYRqpPVWY58N2Az4JX0rI7Rdq44VPVT8+ENk1efMbNEC267lwNjmgfNL3Ea/ZmZbAP8mHIstWPDh8xO+2x41s20KPvbGyLKlzCxahbeKNUjvyzfPqt4VMSaybBph/1E3M9uAcOHOoYTKdnnMSUikuNfMFm9k+/1F9r31KLAX+b9n5gVOBm42s3mbFVuKh9a2sX3Kema2eomb2o/4a/LrIoOY2eaEz/wviLe/qmYu4BuEY4zdCz62dwxfJSQInU84ppi7zqE+BVxjZteZ2ch646kl2y/dT0g0LLqf7C9Sv92LVAFNnXu8pWAslcYnlm/S4LidIPU5ih0jiYiItIUSm0RERKRslxHKscc0LYmhkpl9A7iIcHJxQDCzUcAdhAoGHStrWfhz6p+I2xO4zsyGlReV5GVm+xEmgBpNnFsYuMLMjmw8qo8zsy8SKtLUe1J5HWC8mQ0vL6rGmNmxwF9p/AT2coTntlfjUUl/5e73ECZFYlr2XZ2StVL9ZGL1w62MpYXWSyxvW1uLTtzfm9kYwnt3u0bH6qVl58bMbF3gTsK+uNLfgU29SrunrD3X74Dv0MXn9NpwrHh2ZNkgwuR9w8xsTkJyRKUb3P2ZMrbR35nZQYTPwFINDrUYcLWZFWmreiehIlGlWGJRNdXuPy/p77Ui4/3D3acVHOcjZvYZQhuvepP2lidcAFA00bVfMbN9gcup/1zChsBNZja0tKDy+zWhIl+lWHJlYVm7qgMiqx5297sKjPNdwgVZRRMIK40ELs6+N+qxJKECUlk+A9xVR2JkTVk7+zsJ7RC7UvYbYOnE6tR5xsoxjJBoWmk6jf+OeJJQ5bnSWg2O2wm2jSx7n/CdISIi0hHqPUEgIiIiEuXuM8zsr8BBkdWfIbQyaSoz24hQWj/FCe1zniKUi59GuDJvXsJJ3uWo7+r/dhpEOPm6QmTdc8DThCsRjXDCf03qvxqxbma2M6HdQ6UphKs1XyQ8l8UILTuGJIbaBPijmX0+qxQmLWBmXyJczWpV7vYs4bP1GqFt2mjCJEh0SOBEM5vp7qeWFOMYQlJj5Wf4PUKCwGuEyasFCScgU8lPqxFK2B9aRlyNMLOjSFfD6/E44bV/k/DcliU9OTgHcJGZfejufyotUOlvLiF+En4rMzN391YH1MtniVe9eNjdu65ik5ktBGwVWTWDkLDccp24v8+qZ/yZ9LEBhGO8xwmt5l4jnPeajzBxWbQaRKnM7HOEz13s+Osi4EB3n15jmCOAPaqs/5Aw6TaR0F5tBqES27yEBLWOr7TSjmNFd7/fzO6mb4LhV8zsJyXsD79AvNJioeom3SpLovxVjbs9Q/g98zrh+2Fp0gkRswH/Z2Yz3P0Xtbbv7h+Y2R3AlhWrxgDn1Hp8L7UuLhkD3F1gvE9HlsWqS+ViZmsRkuQrqzR9ADxI+K04BViA8NlKJdOPJrQA+0K9sXQyM9sWOI++yaNT+O9viQ8Ir8/apJOf1gaOJ7Smaxl3f8HMrgZ2qFi1l5kd4e6xJL4itiSeeJJ7f2Zm/0N4barpOcZ4k3AMsRAhWSVVZfFHZjbZ3c/MG0cOUwgVwN8inDeaQdiXL0ZILkrNrS0H/NXM1mskEbHCvMAfCa1sKz1OOOfzOqHa0WjCZ7jMhK1WWZ/QArnSW9USvyssRfx98pS7f1B3ZIC7u5k9Rt+qm0ua2bzuPrmR8dvFzBYhfgz/D3cvUilLRESkqZTYJCIiIs1wA/HEplXMbM4ST+6k/JL4RNwzhNLwf3X35NVe2VXVqxKuWNqBUL0lyd3HAmN7PX5f4MLI/apNDjbqm4STVz1mEF6H89y9z1Vp2XPcEZjUxJgqzUffSYungGOByytPsprZCGA3QkLHQpHxtgMOIZSu71fcfTy93qNZGf7YlXBLu/vE1kRVnZktC5xLepL7IuBMd78v8tgVCfuEQ4lXmDjRzG519yKTPTGjgN/z8fL1txISlMZXnsjMKl9sC5xCPCnwEDO70N3/1WBcdcsSNX+cWD2TkMR5TqxtkZmtQ9g3fDny2NmA88zs7hrvsUvpewJ9G/p+Jp8Cbq8yDjnWS2vdkFg+gpAA8mQLY/lI1lL154nVXZcEkF2ZfhbxZJcr3f3VFofUkfv7bH92CekklgmEdptXpya+svfWRoTJ+B0J7UdbwswOJBwDxRLnf+Lux+QYYzEgdb/bCc//end/v8oYIwjHtdtnt1RVhHZp57HiOfRNbBpNmMS/Psfjq4lVSnmdcFHCgJbtM85KrO5p1XeWuz8QeewqwMHZLba/+bmZ3R57bMSN9E1s+nTeRN/smLJW28QxhPZRNZnZqsTf0zfleXzEUPomVv6LkET498r9RvbdtDnhGHntyHi7mtk27j6uzng61cLAb/n4vvomwt/t1soJfjMbTNjPnEI8efY7ZjbW3R9pUrwp59A3sWkEsCvh+TUitj+blndcM9uHdFLTa8BpwMWxanbZ670Foe3kBpHHn2Jmt7h7vdUu3wfGEaqQ3w08kfr8Z9W4tga+Try62mrAz7L1ZTiZ8J3UY0q27HeJ12oeQqXAWPWuThb73QrhN31eqUqjZf22eYp4O+GlgTzfN50oVTk2dqy/MrALoZ3xioRkYwfeIBzbPEn4nfl3d3+2KdGKiMjA5e666aabbrrppluX3ggnPjxyG9/k7S6R2K4D6+V4/OaJx47O8dhPJh47DhhW5/NZmXDV5h45779vLIYSX9/Ua9tzmwis0oT3zeYFxhibI87fAnPnGGsUYUIpNsY7wGIF4poYGeO4Ev4m4yPjji3w+Lrf8y2KbzbCpGksxsnANjnH2RB4OTHOf4ChJb7HPgT2zznWMOC2xDjnlvE3qPPvNjfwRCKuF4B1c46zPeHkd2ycW4DZWvl+avJrNjrxPMc3aXup9+HmBceJ7sub/FrNTpiIim17t5xjTIw9voGYPkloERGL6VFgSJvfX6X8vXuNtzChekZszKnA8nWM2dDnk87c389NmESKjTUd+DYwe8HXaS5C4ufzwIhmvq6ECdxY7DOArxWI+XuJcX7UwHt6a+A6YKlmfGZqbDv1eep9a9mxIiHx463I4//U4PNcIRHXya1+zQvEHP17NGE7sxOSB2LbmwSMyTnOpoTJ1Ng4D5Pju4MwqRt7/Jo5Y/hUjvfzVGDOnON9K/L4yXn2dcCJNeKYRagiZDnGmgO4IjHOlW18j66YiGmDAmNcXON1+gDYM+dY8wL/TIxzRhten9kIF3VVxnJrg+OOyl6XynF/k/Pxy2Wfg9jrdBHFjg2OzN7Lsc/8HAXGOYFQ8ehAYK46X5c9CFUSK2OZSbhQqYz3du/bXcCirX5fteB9uwihynLsOe9VYJz9E2OcXVKcpyTG37EJr8k2zXwuvbbz/cR29ux1n9UI51VrvT973/5OjnPAuummm2666Zb3FruaRURERKQh7v48oVR3TLOvDN8usmwy8EV3n1LPgO7+qLt/xd0vbiy0lnge2Mxbf1VoUVcC+7r7e7Xu6O5vECor3BNZPZxwpaI0196ECZtKHwCf95xXa7v7nYQKSe9EVi9PmLQtwyxgZ3e/IGdcU4Cdie+3ds+uyG2Hw4m3WZkEfMbdY5+JPtz9b4SrKmMtjjYF9qw7Qum33H0GocpNTNOruJjZnGa2oJltYGYHm9n1hAnuVSN3fx3Y1RtsH9FOZjbYzOYzs9XMbE8z+x3hiuadInefCezn7o+3NkqgM/f3/0P86vuphEmk07L3c27uPtXdzyBU2IjF2DAzm93MLiDEX+l9wvdUkTZXsWPcW9392LoCBNz9Onff2jvzivqWHit6qFgTqziyo5ktUOvxVXwlsfy8BsbsFl8B1o0sfx/Yzt1ztV1z91sJLUxj75VVCUmMtdxH/DgwVoklJtaG7tqK/89JqBpX73i3Ft3XJRzg7qe4u9e6o4cKRV8k/MastK2ZLVxCPJ1oJuE9+Ps8d/bQfmpnQnJLpT3NrKUtwTy034xVudwkq5JWr32ItzfLW1HzbPq2QgQ43t338SoVByu5+0nAdyKrVgV2zzsOobrViu7+a6+zTV92nmh7wrFSb7NRXsWmHvcCW7n7SyWP2wl+QrwN3auEKsJ5pdpollUF9eWC2+0PlkssfxrAzA4jVPnbuuC4WwF3mdlvzWyuBuITEREB4mV6RURERMrwXGL54k3ebmzi62p3f6vJ2+0UX+vQyaneXiZc+ZW7LHo2qbUrYRKz0hcanHCS2r6RWP59D231cvPQDuSQxOqDslYejTrZ3a8q8gB3f534xOc8xFsdNFXWauGridUHuvujRcZz9+tIt304tMhY/dRmZuZl3wgTPP1Z6vuioe/qnK/dVMIEw52E1qlbEj9H8Q9go6Lv+Ra7Ocfz/RB4E3gI+B0hoTDWfu554LNtTKbuqP19Nmme2kcd7O5XF4mpkrt/mE0Al8rMhgFXAftFVr8BbOHuVxYcNnaM+7uisfUT7TpWjCWaDabOfX32XR577C1tSlzsNKkJ/8Pd/R9FBsqSvb+VWH1I1lqt2uNnEqpYVsqb2FR5v/cJk/SFxzOzQYQWP5VyJXrVMNbdLyzygCzZ5IeRVbMTT8DqBj9y90ItKLNEk/+LrJqPGq3tm+QC4hc1pJIt84g9doK731brgWa2BfH3yyXuflw9wbj76YQk2EqpfUFsjOfLOA7IjpFirZT3zz7TZfgQ+LK7NyUhu53MbGtC5fOYn7r7tALDzZ9Ynrr4sqjJBbfbHyyaWP6CmZ1OqFLVyHmavYDxXZwMKyIiLaLEJhEREWmWdl3FtFBkWSrJqttc7e6VVwZ3omPqqZ7l7s8Bp0ZW1T3hJLWZ2fqE9lCVJgBn1jNmdvXzHZFVixKvXlLE66QTeGr5HaFkeqW16g+nbjsTyvFXutHd/1rnmKeSXXVZYV0zi1VMkO7XqVccvwxcQqj4s7G7P9nmeJrtXUKrhgOAFdz97+0IokP39wcS2sZVutLdL6onpmbLJm1uIX5V+9OERL276hh6IB3jtuVYMat4entkVb2JADsCsYSqc+scr2uY2WbEK/Q9RDzBLI8LCdVMKo0GPpfj8TdFlm2aJaglZVUoNqxYfBshMbdyIj1PotQ6hNZmeeIrYhqhGmg9LiWeNNiOY+Rme4l4Uloesapv0IbXyd1fIbQRrLRPPRWkzGwTQpu0SnmrNcWqK72XWF5ETwut3j5pZus1OG49Tia0me1tJLBKSeOf6e6paqv9VnbcNDax+lHgrIJDzpNYHquoVo/UOLH9dn8RO8aE0NYvVfXwJcL30sWEZP4HCJWzU9YDbmhjNWwREekCSmwSERGRZklNRjS7/HDsqsSBUs0n70nFdnqd9AnfPM6g78lCCFeASXN8KbH8/9w99nnLK9UWJrW9vM4peEXnR7I2mk9FVq3ZWEh1Sb0OdbdezNp4nV5we9Ld2vVdXcvLwH+A/+RpldMFJgFPEJ5vXW1QStKJ+/svJ5bX3X6tmcxsBUIVsrUjq+8FNnT3J+ocfqAc47b7WPHsyLIVzGzTOmI5MLJsElBvgnI3SX3+f1akUldvWdWVUwpur7dYRaS5qV25c2P6tue6MYtnfMXydcys1uR3rKrN68DDNR5Xy++yto2Fufu7hHZ9ldpxjNxsv6z3Oy9LxH4hsqpdr1NsfzaKkHRZVGx/9iHwm1oPNLMFCcnqlc5191SSfS5ZQuqtkVWU6HbnAAAgAElEQVQtrybm7m8TjgEqlZVk1XUtTLPE0YuBWCWfGYSWtEVbcA5JLP+w4DgpqdbYqe32B8MSy2PH238jvKcXd/cx7v5Fd9/e3dciXLhwFOnkr1WAXzUcrYiIDFhKbBIREZFmSU3MNXuy9LXIss+b2cgmb7fdpgDXtDuIHP5cx4mpj2Qn42NtAVbL2r5I+SqvQIdwUvDSBse9ltCOJ8/2iijUgi4iNmnUjpLpsUm0V2m8DcnFxCd8G33dpX9q13d1LWsD/wM8YWa/zSbEutlShJZMt5vZrWYWq5rUCh21vzez5YDlIqv+4e4PNRhT6cxsI0KFltGR1dcAm7t77Dg1r9hj921gvE7V7mPFSwltIyvFJvWTzGw0ocVmpd/Wm4DdZWKf/6nAZQ2OeyXxNkE1j3OyBIlXIqtqVVmKrb+x4t8eqTZztca7qYRE3245Rm62bnqdbiIkTlcquj8bQWj1WemynMly2xDe+5UuKRJHFTdHlm1U0thFxaqMlnFc92A3VmsiVARN7ROPz9qMFpWqslf3sUXOcapW9+twqaSs3p/bGcDe7r6Du98T+05y91fd/SRgZUK1rZi9zWyHxsIVEZGBqpG+qCIiIiLVpBKom1154U5CueTeRgFXmtnu7v5Sk7ffLg80WE2hVcpIvrqGvld8zkY4YXhLCeNLxsyGAGtEVt3p7pMaGdvdp5vZOPpWUFjIzEa7+8Q6hp0G/KuRuIi35mppWXkzW4Z4K7Bx9VYx6OHur5nZPwnVBXpby8yGZFWdutGrwLgmjLsxsGwTxm2VZn1X52kRNhswHBgBrES8BcIgwj5iKzPbw93HNxhXs1xHfDK80tyE/cnShPeNRe6zCXCnmR3u7qkKa6Xr0P195X6qR6OJVqUzs52APwBzRlafDxzUSLJO5k5gmYplY8zsLOB7XZQs09ZjRXf/wMzGAt+rWLWrmX3T3d/KGcMBxD/j/aHCalNlCWYrR1bdmlUGqpu7TzOz6+mbhLGUmS2cteeq5mbgixXLxgDHVXlMZSLSJEJLHognpI8hJGD1ke2LPxVZ1WgbOgiJl41o+zFyC7xL45WxOuZ1cnc3s3PpW8lsjJkt4+6xFtUxexJPes+7P4slrkwG7s75+Fpi1cRqVVprlliiV6rNVxH1JPh0NDM7DPhaYvU44Mclb7Ksc5GpcWLf+f1FLPGw0r5Zi+ma3P2FrOXsPcQT/r9P4ntQRESkGiU2iYiISLOkrvhp9qTLVYTS0JXb3xj4j5ldBIx193ubHEer3d/uAHJ6sIQxUlUa1kWJTWVbg76tNeC/kzWNeoB4a5h1gYl1jPdiCQl+sQm1eRocs6h1EsvLfN0rEwbmAFanC0+aZya4+75lD5pNfvfnxKamfFfX81qb2ZKEibNDgMUrVi8EXGNm27h7rN1Iu51YNOkqa0W0I/AN+n7mBwOnmdkc7p5qq1S2Ttzfp1r3lDURWgozOxQ4jXii4PHuflxJm/oL4TNS6RBgBzP7FfCHOhODO0knHCueA3yXj09Szkl4D59Z68FmNgjYL7LqH1lVoIFubeKTqGXub2LVZdYltNCp5kb6Jjatb2bD3L1P+9asks1aFYtvztrQ4e6PmdlLhPY8PapVgNqIeIJkoxU733P31xscoxOOkZvtuZ6/XQM67XW6EDiBjx/zGSH58picY8QqPD1F/oS7ys8IwGMlthuOJRMtUO9FG1l7tE8T9lWrExLwRxD+jsMpXplnRNEYIvrL+Z5czGwv0q2KHwB2b+D9kTofUNZcaOrvX1aru3aodQ7l4rxJTT3c/Q0z25/w/VWZ9LW+mW3aob/rRESkgymxSURERJoldfLu/WZu1N1fMbNzgG9GVg8jtHr5upk9T2hTMR64o8DVip3q1XYHkMPb7v5CCeOkrqJdrISx5eMWSSwvY9Kx2jj1tmvIW0WhmlhCR2yCqZn62+su/Vdbvqtj3P054KdZ9Zmz6TuxPBdwmZmtkqPiRsdz98nARWb2W0ICxcn0Pel/spk96O5/b0FInbjfWTqyzGm8Ml9ZzMxOAo6IrJtBqNJ0fonbu5ww2RdL+FqcUNngx2b2IGES6RZCxa1GkxlaqSOOFd39CTO7ib4JKAeSI7EJ+GxiWwO+WlOmE/c3PWIJRIMJ1fSujazbnL5JWpVj3MzHkxJXqVI9Kpb09Jy7PxUPN7duOUZutq57ndz9TTO7lL6JsfuZ2Q9rVRM0s3WJV3Q8r0DiSayt7CLZBQJlSCUOjSRfRU0AzGwl4FuExMj5S4irRxkVu/rD+Z5czGx7QsJdrMLRE8DW7v5OA5tIJRilLugoKnYhAIQLLPurarE78IN6BnX3m83sRuKteXcClNgkIiKFKLFJREREmiV1wroVJ2SOJFztmqp6ArAEoWXd/gBm9iohyekm4Fp3f77JMZZtcrsDyCF2JWVh7v6Wmc2k7yRCGVdCyselXtOyJklfK7jdWt6rN5AO099ed+m/2vldHeXu72RXcQ8Dtq9YPR9wBrBbywNrkqwyxKlmZsSvXP+1ma3o7lObHEon7ncWjSx7pwWvRV67E58kew/Yzd3LaKn2kayl0G7AXYTJ2pQ1stt3AczsccLx7U3AdQ1OFjZbJx0rnkPfJJPVzGx9d7+rxmNj1U3eAf5UYPvdrBP3NwC4+0Qze4a+iZVjiCc2bRFZVpnYdCN9k0q2ILSvrGe8enTLMXKzdevrdA5934OLAJ8Drqjx2Nj+bAYwNs+GzWwewjFdpaWAffKM0YBciU1mNhT4IfAdildjymNoCWP0h/M9NZnZ5oTvwti85PPAlu6e2ofnlXqtYu/DegwvuN3+oFob2BsaTK49m3hi06YNjCkiIgNUrEy2iIiISBmWTCwv4yrsqtx9GuGH81UFHrYQYYLqHOBZM7vJzPbKWkn0B31aI3SgMifSYidelJRRvtTEaVl/y9TJv2oTtgOBXndplaUSy5v+XV1NluxzCPGrh3c1s/7c/i/lVODfkeVL0rd6VTN04n4nNgH1dgmxlCV15f/xZSc19XD3J4BPAY8XeNjywEGEicRXzOyPZtapk0mddKx4OfEJ8dgk/0fMbFFCxaZKv3f3llfD61CduL/pLZZIlGofV7n8BXev/HzmGs/MhhPa5VXK2+5LJMrdbwNibTBr7c/mBvaIrPpbgeqZZVQrqlfNFoDZ5+7vhOqLzUhqgnhloqL6w/meqsxsPUI70FgFs1cJSU3PlbCpSYnlZZ0vSo2T2m5/8GaVdY0m16a+w9bMPn8iIiK5KbFJRERESmdmS5E+idRoGf1c3H2yu29PKCP+aMGHG/Bp4LfAI2a2TdnxDVBlTubErqYt6wo8+a/Ua1rW1cypcQb6CS697tJ0ZjYYWCGxuiXf1dVk7aj+GlllZNUWu0nWziXV4uqAFoTQifudWKuPaleUt1qqBc8JZvb5pm3U/TFCRaYjKV7haC7CJPUtZvZ3M1u+7Pga1DHHiu4+HbggsmqPGhNx+9G3UhTAuXm3PQB04v6mt9gk7hpmNqr3AjNbGFi51mOzifonKxbHEqU2I17FRIlNUoZzIsu2MbPFqzxmD+KfmyL7s3a2K6yaUJRdxHYtIWG4mpnAi4SKiVcTjk//AFwUucWS1Ac8M1sdGEd8//8WsFUkKbReqcqzC5U0fqqtaaOVptqpWuz3NDKwu79F3+9ACHPTuVoEi4iI9FBik4iIiDTD+onl02nxiR53/4u7rwJsDPwSeKLgECsA15jZ/5Ye3MBTRgn2HnNHlnVr64B2Sl0ZWtbfMvZ3rLbdgUKvu7TCWsQTRwDub2UgVaSuEN6spVG0Tur5rmtmczV525243/kwsqyTkpj/RLw11RzApWb2hWZt2N2nufvJhAmhXYFLKD6hthVwr5ntUHZ8Dei0Y8VfA7Mi40arqGUtJWOJiPe6+wMFt93NOnF/01sskajnwpfeirSNq1y+VKT6YGy8Ce7+UmJMkSJ+S9/k0UFUTxaPVXR6jlDhKK+ZBe7baoeQTmp6DvgfYBNgmLsv7u4buPt27r6Lu+/p7vtW3giJT9KLma0AXE+8at67wDbu/nCJm3w2sbxaEl8RqWScZ0oavx0mVllXxndQaoz5SxhbREQGECU2iYiISDPE+qcDPOzusUmqpnP3O9z96+6+POGExpeAswiJVqkr7nsYcKyZfafJYXa7mqXgC4hdOdpJ7Wm6xVuJ5WX9LVPjpLY7UOh1l1ZIfVe/6e6dcmJ+QmL5J1saRYu4+1OEJPBKg4HVm7z5TtzvxJIQOqnt7DRgR0LLskqzA380s72aGYC7f5gl8e9BqCCwKnAw8HvCpGwtw4E/mdmGTQyziI46VnT3icB1kVWp9k1bAktHlv+6yHYHgE7c33zE3V8jfjFO5fdmrOpSqrpSnnZ0sfEabQEkAoC7v01Igq10gJn1mSMys9WIX7B2ftYyOK9UQulJ7m5Nvv0zFVSWMB67eM2z5cu4+4/c/XZ3n1bg+XZSAnbbmdnShP3YgpHVU4Ht3P3ukjf7dGL5J0oaP9USu1N+P9WjWrXeMs6zpb5/ldgkIiKFKLFJRERESpW1ttkpsXpcK2NJcfcX3f2P7v4Nd18NGEW48vqPhJMrKT81syVaEmR3GlX7LrWZ2QjiLT7amdjUrScwU6/pAiWNHzvBCUqw0esurbB7YnlsEr9d3kwsn7NGK6j+bFJieepzW5ZO3O+8HFk2j5m1s63Nx2QJ+18gPlk8CLjIzL7Soljc3R9x97PdfS93X4qQZHMoYVIxlcg/BDg3NrHdBp14rHh2ZNk6ZrZmZHks4WkK4TeG/Fcn7m8q5UlEqqywNMHdX0yMdzN9P4MfjZe1uVst8ji1oZMyxfZnSwKfiSyP7c9mEm/RWc0bwIzI8mUKjlO2LYknS5/k7j9093orTc3XQExdJWtzeCPxCkcfADu6+61N2PRE4q2LlzWzVLXaXLLKjCtGVj3v7pMbGbvNqlXMqnUhaB6ptpBljC0iIgNIJ5y0EBERke6yC+lJib+1MpC83H2Su1/s7l8iVHM6gXjFhCHAt1oaXHcZkZ3calTspD9AaiKhtw8iy4Y0EEuPbj2BGZtUhvIqh6yRWP5KSeP3V3rdpanMbAPS76dO+q6uds6iWxObUs+52c+3E/c7sSvuZyO0UewY7j4D2BP4TWT1bISkoa+3NqrA3Se6+y/cfUtgeeDSxF1XBT7busiSOuFYsdLVwAuR5R+b9M8SUz4fud/F7h6bYB3IOnF/UymWULSsmS0FYGbLAKMr1ierK7n7G8BDFYs/nU2SQ0iSqpz4nQWMzxmvSE1ZZZxYu+HK/dmcQKzi4LXuHtsfVtvmTOD5yKrliozTBJ+LLJsMHN/guKk2ZQOKmS0E3EC8iuEMYHd3L9LSMDd3d+DByKrBpI8P8voEMG9keae08a7XQ8RbQEO8hWBRqYqrqYtYREREopTYJCIiIqUxs0HAsYnVj1UrBd4psiSnY4HdEnfZppXxdKHUREMZY9yT47HvRJY1NFmcXfW3SCNjdLAHiZ/gilUpqEdqnDx/y252b2J5M1/3D+k74SbdKzVpMwm4opWB1FAtabRb24+mJg+aXVGtE/f3DySWx1rjtFU2cbsvcG5ktQG/MLPvtTSoCu7+pLt/ATg9cZdOOcZt97Hix2R/2/Miq/Y0s6G9/r8PEKsEoTZ0ff2LkLRTqZOOL8cTqtNUGlPxb2+12sZVrl+A/06yx8a7391TVfxE6nVOZNn2WSJKj12IH4/Uuz+LfZ+vniWEtsvykWXjCrad+xgzmx1Yp/6QuoOZzQdcD6wQWT0L2Mvdm/174/bE8s0aHDf1+NsaHLetsgqkqe/IRUvYRGqMN0oYW0REBhAlNomIiEiZDgdWTqz7RSsDaZS7X068Hc/KWQJXNdErnbITXQNdGZNm20aWzQLuy/HYWGJTo0lJnwQabYuTujqure8Zd/+A+NWOG2VtXuqWfR5i74dX3X1iI2P3d+7+NPBaZNU2jbYKyiYQNoisuj/7e0uXM7M9iLccATjf3au1ZG21VRPLp7j7+y2NpAXMbEXS+/3YPqE0Hbq/T00S7dJIPM2StYL7GnBG4i6nmtkxrYwp4WjiiYFlVctpVLuPFWPOo2+Sy7yENoQ9Yi0HH8oqpEgv7j4FeCSyajMza6i9s5kNAbaKrHrW3XNXbHL3d4gnmqcSm/JUV6rW3i6W2KQ2dNIMv6dvm67BhOTcHrE2dC8RKtjVI/Z9PhvtrRS4UGTZxAbHXBcYWvNeXSxrFT2OeGUkB77i7rH2vWW7PrG80fdc6vGp7fUnqXbk6zUyaJbo9onIqunEK2KKiIgkKbFJRERESmFmm5OuAPEMcH7roinNDZFlBsxf43GpdhNzNRZOV9gtR2JYkpnNT3yy4t8523zEWl80Wo58uwYfD539nvlHZNkQYNcGx92acKV6pTsbHLdbxF6HRQitShqxO2HyIs/2pMuY2crArxKrJwOntDCcPFLv91iLsm6Qer6zaHyyLY+O2t+7+5PA45FVG5tZKumt7dz9W8BJidUnmNmPWhlPpSx58Y7IqnZWzuit3ceKfbj7i8BVkVVfyba5CbBiZL2qNaXF9jdDgR0bHHc74i1v6jnOiSUWbZG1j/t0xfJ/uXutynq30rfd+RgzWxJYNnL/WhWgRArLEgv/EFl1gAXLEa9Kc2FWwa4eVyaWH1rneGWIVW1uNLn/oAYf369lVQyvJiR4xXzd3S9sUTi3ESrRVtrczOq6sC1L9I8lTj/j7rGLA/qbvyaWb9nguKnfN3d144UqIiLSXEpsEhERkYZlSU2XE2+/APC9floJZEpieeUJ6UqpSZPFGoilWywI7NnA479BPCnjdzkfHyuD/wkzW6KeYMxsLuCr9Ty2Qie/Z2InvgG+3WAVsiMSy3/fwJjdJPW6H17vgFnbxG8nVut173JZIsh1xCd8AY5z99dbGFJVZrYU6Qnua1oZSytk1dhSE3x3u/ubLQijE/f3v0ks/986Y2kJdz+KdML/D8ys3UmEsWPcWse3rdLuY8WUsyPLNjazlYhXN5lawja7WWp/8916q1NmCUep46R6jnNiiUULA3sQ3qe17vsxWUJJZQWvzYhXKZtOupWSSKNi+7OehKbY/syJt+TMxd2fIv5+XsfMGk1mrFescuHi9Q6WJSjuXn84/Vv2O/MyYJPEXQ5z99TFFaVz9+nAnyKrBgFfr3PYA4lX6k59n/Ur7v4I8cqWW5hZrOJSXqmEP1UlFBGRwpTYJCIiInUzs0FmdiRhonTexN3OcffLWhhWmWI/3qfmuBp3YmJ5x1YXaLGfmtncRR9kZosTnxydDlyUc5h/xYYGvlQ0nszxlFPh4EXi7eja/p7JWqjEWnGsAhxSz5hm9kVg08iqFwlJkhJODMcqjH3GzHaoc8zvEd+v3eXusb+xdAkz259QoSU1YTMOOL11EVWXVWs5m3hyAsAVLQynVY4mXvEFWvR8O3R/fx4Qu5p7JzPbq56YWsXdjyP8XWMOM7Mzs0SMdoh9F7zU8ijS2nmsmHIdoQptpcOIVzX7s7vHJs4FcPdbgX9HVq1FvK1fHvsC60eWP0N9CbF3ANMiy2NJi3mrK1XebxjhPVTpn+7+Xs4xRQpx9weAuyKrDgH2iSy/voRW4T9PLD+73ouMGhRrTbllPd/L2WPGEqpcDjjZcfvFpFtdH+vuP2thSD3OSiz/VtGqTWY2Ejgysmo68UTB/irWTtmAE+oZzMy2IF6xyYFWtCQUEZEuo8QmERERKczM5sgmqh4GTiRdqWk86eogTWFmJ9VbWrpinHmIJ7vEKv58THbSLzaRsUeDYXWLRYHfFLkaOytr/mdCi4pKf3H313IOdSfwTmT5EVnrktzM7PPEJyIKy64ofCyyarc2Tnr2dmZi+YlmtnGRgcxsddKtsH7l7jMKRdalsvdE6iTp+Wa2QpHxzGxL4LjE6tTfV/oxM5vNzD5rZv8ktIOdJ3HXR4C93N1bF12amc1LuPI5VsEC4AZ3/2cLQ2qq7O90JJBqT/YGrZ0w6aj9vbu/SnySBeAcM0u9T3LJjmmbdm7M3U8kfSz8DcJzqLl9M1vNzL6eVYpsiJmtC3wysur+RscuUTuPFaOyfeS5kVX7E28drDZ0taX2Nz83s/WKDGRmnyS9rzjL3WcVigxw92nEW9gtV/H/D8lfXSlWoaJyvNT9RMoUO7b4An2rkUEJ+7PsYrdYG9SFgL+VcQ4HwMyGm9k3c9w19tkeDexdx2ZPpW97ygEhO1dxIbBT4i4/dfe6kmIa5e7/Jt5GdhhwQcHjv7OB2Pmi37v7C/XE16H+ADwVWb67mRWqpmlmowi/QWPns/7i7o/WEZ+IiAxwSmwSERGRXMxsKTPbzcx+Tbii+w/ASlUeMh7YLjsh3EpHABPN7Hwzi12xW5OZDSdcPRQ7ufbHnMPETtrtYmY/zMYf6HYGLswmoarKEo4uAzaIrJ5CusVNH+4+lXA1YaX5gL/kiSeL6SvApcRP0tQrNiGyLvDL7KRQO/0OuC2yfC7Ciegt8wySfSbHEa/wNoH0lbwD1anAE5Hlo4C/m9naeQYxs88RPkOxJNSb6ZLy+QJmtoiZ7WBmZwDPAVcTr17R49/AmBa1OavKzJY0s6MJiVa7Je42A/hW66JqHjMbYWb7EtoSnUj6++SYFld96cT9/Y+IT7IMBa40s0OLtsozsyFmdjDwJOmkv1K4++mENhyx5MEDCcdDg2oMMz/wC+A5MzvOzJapJxYzW570FfJ5j3FbpS3HijVcQL6WfY+5u9qI1XY+8aoxcwNXm9lmeQbJki6vIUxWV3qYxhK481Ri+kf2GyOPO4lXoatnuyKNuIT4xViVXqO8ypEHEH//rwHcb2Zb1zuwmS1vZicCzwMn53jItYnlZ5lZqp1a5TaHmdkFwHdzhtmNfgF8ObHuNHf/fiuDiTic+Pf2NsB5ZpaqDgt8dAHC6cR/m7wHHNN4iJ0ju+gg9VtrbN7kJjNbjHBOeHRk9UzSF3SIiIhUVejEj4iIiHSNFc1sbJX1gwi94+chJPeMBook45wOHNbGyitzEK6e3t/MniVcvX0TcK+7v556kJktRGglcQSwZOQuLwG/yRnDWOBzkeXHAUeZ2UOEk27vEZ/oOszd38i5rf7iYWBhYIHs/3sDG5rZscCVlRMCWdWO3YD/zR4Xc4y7P18wjl8RWlxUJvlvBtxrZocB17n7zIp4hhCuxDwG6F214hXgTUKrnkaMBb4eWX4QcICZ/ZvQ5nAKELvq/ER3n9BgDFHuPsvM9gEeou+k0Qjg+uyk7i/cvU/Fh6y60NeAbxL2L5VmAF8uMCk0ILj7+2a2NyHprfJ1WxK4y8xOA8519z4JUFni0zeJt5SAUL1sv06p1CN9jMrxXT2E8P28MLAUMLLA+JcAX3H3KXVHmFAj7o/uRoh9BLAy4Yr9amYB+3fo1b1HZUlKtQwlJPosAyxL7eTYc2lx1ZdO3N9n+8LdCQlXlZVxBhOqtBxsZqcA12RVnvrIqnGuTzi22IVin5eGuPs5ZjaNkBhTefyxNzDEzPbKcew8Cvgh8EMzu5eQZH0HcH+1tlVmtiLhu+BQQtJIpWvc/eF8z6apOuVYMcrdXzOzy0gnX/ZQtaYc3H1mdpzzAH0/26OAm83sXOCX7v5Q5ePNbCVC66xDiF+8+yFhfxNr95zXjdRuwZM7CcndPzSz20m3bIKQ+BFL+BIpjbtPNbPfEL6vqxmbVZItY5v/MbMDCBdVVB4DLQSMM7M7CcmIN1artGdmIwitKzchnMNZrdfqD3LE8s9sWxtWrJobuMnMfg6c4e4vRra9ICH59lhChcEe0wnnnepO0OpPsmOzVKvi94GROX8T5PUrdy+0b3T3CWZ2AvEWovsBq5rZEe4+vnKlmW0InER4j8Uc7u51t/HNEqZiFwD0tlhi+adzvrb1vGZXZ2PvW7FqduB3ZvYF4IRYK/vss7Ev8APS55CPjH2ni4iI5KHEJhERkYFpIdIT3Y14BPhG7KRAGy1FaBd2GICZPU9IKHqLcIXiYMLJhOWApUlPMjrwNXefnHO7VxAmBVePrJsTWC+7pRxHaD/TTSYRntdfei1bjlBB6V0ze5iQPDaIcAJndcJrlTKOcIVgIe7+QFbNJNYaZiVChZNJZvYv4HXCRMuChCtJKycDpxNaFv6waByRuO41s2uBbSOrBxNO3K5VZYixhCoYTeHuz2SVqv5AfPKoJ5nwGeBpwtW98xESI2u1TTsidmJMPjrpfjTxK49nJ9u/mdl/gGcJSXYLEJImlq4y9CzgAHd/tuSQpTxz05zv6ueA77r7X2res35lxz2D8B3825LHLUszJrDOAw5qR+JhJ+7v3f0+C22Q/0z4Tqy0EiFpyM1sAvByFtcgQgLTEsDylFtpsRB3v8jMPgB+S9/zcbsTkpt2L5CEsU52A5hlZk8ArxKOt6YQjl9GEf4mqaQfCMfDX8u5zWbriGPFGs6memLTB+S/EGLAc/fHs+ppF9L382mE9+bXzOxpwv7mdUIFs9GEz3Q133b3BxsM8R5CIni1ym5FqyvdSPXEptsaTMYSyetsaic2nVfmBt394qzK3pnEv5M3zG6Y2ePAi4Tvhg8ICdYjCMlEo0sI50hCVZnKY53ZCRe7HW5mjxEq6E4hHOssSkiiih0fHU34HTYgEpuoniA+lPJ/D4yjvqTPEwjvqVj74nUJSbQvElryvk04P7gG8Ysde/zB3VPtlvPandoXdqQsT+3vQKj/NTuEcOHeupF1nwc+n71mjxG+l4cBixNet2pdgv7k7j+rIx4RERFAiU0iIiJSjnsJLZMuraxy04GWyG5FzCQkAFyV9wHuPt3M9gBu4b9XnQ947v7X7Kr7ytLTw4GNCgx1B7Cbu8cqF+VxDKFCUypRaD6gVrudmcDe7n6zmTWc2JTZl9Cioq4WM83m7peY2VyEKiKpsu1LUz2h5gCaefMAACAASURBVGNDAke5+/+VEV+3cvdTzGwOwucmNSm/ArUTCnp8SKh8c2kZ8Um/MQH4P+A3bWgT24h7Cd/BA+XK3lcISeLNTDyrqRP39+5+hZntQGiZNiJxNyMkOVVrl9w22YTuNELFtMr2oDsCl5nZLnV8Rmej2PdAj9eAbdz9hYKPa5oOOlaMyo77/kP6tb6sE9p79idZ0t8Q4CzS56qXIf/x8SxCAm+jk849VaVuBbZL3OVdQvJTEbUSoW4qOJ5IXdz9MTO7jXRFmvGxqrAlbPcsM3ud0I4y1kKyR97kjXrjuM3MDgdSiRZGqCq6co7hznT3n2Xt8KSDZNVIdyFcwLZ54m6Lka6OVOkK+lYz6ipZRbetCYlRqQsyi7xmEJLW9240NhERGdiqZc+KiIiIpMwgnMA9HljF3dd190s6JKmplDLpvTwFbOvuFxV9oLs/Rrhi6TJCEowA7n4C8D3qf00uBj7j7u82EMP7hLZyd9Y5xFvAdu5+cb0xxGTl9tciVJ2oWUK/Hdx9LDCGcNV8I14BdnD3WCUiqeDuPya0PEi2ZMjpCWBzd/9941FJh3NCW6dTgfXcfSV3P7efJDU5cAOwB7DBAElq+jfwHWDFdic19ejE/b27jwM+Cdzc6FiZGbT4GM3dLwd2AmKfxc8CV5nZ0IrlZR/fQngNN4q1FGy3TjhWrOHcOtdJgrufS6hi9FyDQ70IfNbdT288qo9US0S6JUcLyUr3E35L1LM9kbKdXWVd0/Zn7v4nwu/e60se+j0g9+8cd/85oQJu0c9xjxmExO1ala+kjbLzP1tT/f1eyyxCa7qdy2rP2Mnc/S3CxYCNttedRqiO9gV378hzXCIi0n8osUlEREQqzQKmEkowP0eolHA18EvgUGALYKS7r+fux7n7o22LNG4BwkTo72ksAeBxQvnxVd297pNt7v6yu+9MaIn3bUJrigcIbTTeJbzeA052AnED4LYCD3sa2N3dv5idmGo0hsmE5KbDCe/3PGYS3lurZJOrpXP3d9z9AEKZ+68Ryv/fQ5iomUwHJMm5+22EEvxHEtr9FDGJUA5+pSJV0OSjyfCVgJ+S/z3b4yXCe311d683oU86xyzCSeLJhH3D/cB1hAmo7xJaLczv7qu7++HuXrSaRKtMJSS9/IfQCuTnwJ7AUu6+VQclTZflQ0K7hicJbSF+DRwErOnuq7n7aQVa3rZEJ+7v3f1pd9+C0Arj9jqHmUhI0B/dxOSXJHe/hlABJnY8MwYYZ2bDe93/DsKx5DcIV8+/V++mCcdeu7n7Fu7+VJ3jNF0nHCtWMZb4MfyThH2Z1MHdbya0vjmG4r/j3iC0MVzZ3a8rObRqiUaFqytlVcRSyZlvEb7TRVrlUkK7xUqTgL82c8Pu/qS7fwbYCriK+n/nvps9fn9g4ey3dJE4fkao5HNHkYcRvo8/6e4nFdmetIe7f+juBwObUvz48QZgfXc/quxKkJ3M3ae5+1eBjSn+ffcBoc3syu5+snvr22uLiEj3MX2fiIiISDczs08Q2lasDnwCWJaQ/DQMmIswMfQO8CbwCOFE8i3ufndbAh6AzGxtQuWCjQhtPeYjtGd5lzBBdTdwJXBds04imdkIQpWEbYE1Ce+R+QmT0K8R3hs3E9otPtuMGPorMxtESHjcCliX0CZkFDAn4WTWW4S/478IE0Pj3P3D9kTbPbKWLdsQJsDXJrSDGgkMISS8vEGoOHcP4Urom8tKEDGzhQl/396muPsbZYwvIp2pU/f3ZrY0IUloQ0Ly5xKEtmWDgCmE44nngceAB4Hrs6qa/Vb2t1iD8JxXIRzf9nwPDCO085pCOMZ9hfC87weudfeJbQi5IZ1wrFgRz6eIT4oepQnucpjZ7IS20FsC6xD2N/Pz3/3NJMLf/j7C/ua6gVBBQ6RsZrYsoaJrZbvr09z9Oy2OZX7C7/ENgVUJCb09xxnTCfv8dwlJ/ROy293AP+uonJaKYUPgc4Tkl6UI+50hhPNGL2XbvA34m7s/GXn8SGDeisXT3f3FMuKT8pjZ6oQk+Y0Ix4+jCOcI3yecA3qM8F1/ubtPaFecncTMlgd2ICQ6rQQsDMxNSEqcDDxLOOa8hfAZKXoxloiISFVKbBIRERERERERERHJwcwuAParWDwdWMLdX21DSCIidTGznwBHR1at0oHVuUVERERkAFNik4iIiIiIiIiIiEgNWYvAlwkVCnr7i7vv2oaQRETqklVGe5bQAr23O9x94zaEJCIiIiKSNFu7AxARERERERERERHpB/akb1ITwK9bHYiISIO2o29SE2h/JiIiIiIdSBWbRERERERERERERKowMwP+DaxcsWoisKy7z2p5UCIidTKz8cBmFYvfBhZ196mtj0hEREREJE0Vm0RERERERERERESq242+SU0AZympSUT6EzPbjL5JTQDnK6lJRERERDqRKjZ1mVGjRvno0aPbHYaIiIiIiIiIiEhXmDFjBo8++ijTp0//2PJBgwax2mqrMWjQoDZFJiJSzKxZs3jssceYNm3ax5abGauuuipzzDFHmyITERERkYHovvvue8PdF6h1v9lbEYy0zujRo7n33nvbHYaIiIiIiIiIiEi/N2HCBPbee+8+SU0AxxxzDMcff3wbohIRKe7ZZ5/lgAMO6JPUBHDggQdyzjnntCEqERERERnIzOzZPPdTYpOIiIiIiIiIiIgMaBMmTODEE0/86P9Tp07liSee4IEHHiBW8X6RRRbhsMMOa2WIIiK5vPzyyxx99NEf/f+DDz7g6aef5r777mPmzJl97j98+HCOO+64FkYoIiIiIlKMEptERERERERERERkQHvllVe46KKLct//rLPOYvjw4U2MSESkPpMnTy60PzvppJNYZJFFmhiRiIiIiEhjZmt3ACIiIiIiIiIiIiL9xRFHHMFOO+3U7jBERBq2zz77cPDBB7c7DBERERGRqpTYJCIiIiIiIiIiIlLD0KFDOeOMMzjppJPaHYqISEMGDx7M8ccfzwUXXNDuUEREREREalIrOhEREREREREREZEKQ4YMYeTIkay66qpstdVW7LfffiywwALtDktEpLDBgwczcuRIVlppJbbYYgv2339/Fl988XaHJSIiIv/P3p3Han7VdRz/HDt2lxbtUEwBQbaGKpvV4gJUBMUNhSooQhGJqFFRiBECRopxARNFcQERF6JgMbEWkYpIKkgwbamlEimKQlEoSwtIse10na9/zB157q93eZ7O1Pt97vN6JZP0nHvO+Z25k/Svd34/YC7CJgAAAABgpZ155pmpqp2+BsAhO/XUU/3/DACAXcWn6A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nz05fAAAAAID/P+fsuyDX5aadvkYrx+eonHPMt+30NQAAAACY8MYmAAAAgBUiaro9vxMAAACAn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e3b6AqtojHH/JA9Jco8kRyT5aJL3V9V7d/RiAAAAAAAAAADQxMqGTWOMtyd59OE4q6rGnM98UpKfTXLGJj9/X5LfqKrXHI57AQAAAAAAAADAsvIpukN343YLxhhHjjFek+QvsknUtOa0JL8/xnjjGOMuh+uCAAAAAAAAAACwbIRNh+78Oda8KsmzJnNXJXlzkjcm+dDkZ09I8oYxxhGHfj0AAAAAAAAAAFg+K/spuiTfl+ToBfeMJBcn2Tsz99otN4zxI0meOTN1c5IfT/JHVXXb2pqR5IlJ/jDJCWvrHp/kxUl+fsE7AgAAAAAAAADA0lvZsKmqPrHonjHGN2V91PSxJH+3xfpjk7xkMv2Uqlr3lqeqqiTnjTE+muRd+fy/y8+MMX73jtwVAAAAAAAAAACWmU/RLebsyfhPD751aRM/luTkmfGfT6OmWVV1SZKXz0wdk+T5C98SAAAAAAAAAACWnLBpTmOM45KcNZne8jN0SZ46Gf/6HI/6zST7Z8bfv/apOgAAAAAAAAAAWBnCpvl9T5LjZsaXVtUVmy0eY5yS5GEzU/9RVRdv95CquirJ22emTk5yxmJXBQAAAAAAAACA5SZsmt8zJuPt3tb02CSzb1p65wLPmq593AJ7AQAAAAAAAABg6Qmb5jDGuFeSM2embk7yZ9tsO20yvmSBR160zVkAAAAAAAAAALCrCZvm8/Ssf/vSX1fVp7fZ88DJ+EMLPO/Kbc4CAAAAAAAAAIBdTdg0n7Mn4+0+Q5ck952MP7LA86Zr77fAXgAAAAAAAAAAWHrCpm2MMb42yQNmpq5J8jdzbD1hMr5m3mdW1Q1J9s1MHT/G8G8FAAAAAAAAAMDKEMts7xmT8euq6pY59h0/Gd+44HP3TcbT8wAAAAAAAAAAYNcSNm1hjHFUkqdMpuf5DF2SHDcZLxo2TddPzwMAAAAAAAAAgF1L2LS1JyQ5cWb83qq6/A6eVYe4fmy2cIzx7DHGpWOMS6+5Zu4v3gEAAAAAAAAAQFvCpq1NP0P3xwvsvX4yPmbBZ0/XX7fZwqp6dVWdXlWn7927d8HHAAAAAAAAAABAP8KmTYwxTk7yLTNTtyZ5/QJHTMOmoxe8wnT9pmETAAAAAAAAAADsNsKmzf1Akj0z47dU1ScX2H/tZHzSvBvHGMcmOXZm6rqq2r/AswEAAAAAAAAAYKkJmzY3/Qzdaxfc/8HJ+J4L7J2unZ4FAAAAAAAAAAC7mrBpA2OMhyR58MzUZ5L81YLH/Otk/OUL7L3PNmcBAAAAAAAAAMCuJmza2PRtTedW1c0LnvG+yfiMBfZO116x4LMBAAAAAAAAAGCpCZsmxhh7kjx1Mr3oZ+iS5G2T8SMX2Dtd+9Y78HwAAAAAAAAAAFhawqbbe3ySk2fG76+qSxY9pKquSnLZzNT9xhjbvrVpjHFKkjNnpj6Z5OJFnw8AAAAAAAAAAMtM2HR708/Q3ZG3NR30+sn4eXPs+akkR8yM/6yq6hDuAAAAAAAAAAAAS0fYNGOMcdck3zkztT/Jnx7Cka/MgTcuHfTkMcZ3bfH8r07y3JmpfUl+9RCeDwAAAAAAAAAAS0nYtN5Tkhw1M37b2ifl7pCquiHJiyfTbxhjPGuM8X9vZRoHPDHJ3yXZM7P216rq43f0+QAAAAAAAAAAsKz2bL9kpUw/Q/fHh3pgVf3eGOMRSX5wbeqoJK9Jcs4Y4z1JbkvylUnuO9n6liTnHOrzAQAAAAAAAABgGQmb1owxHpDkETNTn0ty/mE6/keSVJJnzszdY+3PRt6U5OlVddthej4AAAAAAAAAACwVn6L7vOnbmv68qvYdjoOr6uaq+qEkZyV59xZLr0jyw1X1hKq69nA8GwAAAAAAAAAAlpE3Nq2pqhcledGd/Izzkpy39naoh+TAG5uOSHJVkiuq6p/vzOcDAAAAAAAAAMCyEDbtgKr6QJIP7PQ9AAAAAAAAAACgK5+iAw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vbs9AUAAAAAAACA1XbZ0yu3fHanb9HLF56YPPxPxk5fAwB2lDc2AQAAAAAAADtK1HR7ficAIGwCAAAAAAAAAAAaEj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M6enb4AAAAAAAAAd563ftsLcvNn/menr9HGkV/8RfnmC16609cAAGAO3tgEAAAAAACwi4ma1vP7AABYHs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s2enLwAAAAAAAAAAy+A/n/sHue1zN+z0Ndo44i7H5ste/qydvgawi3ljEwAAAAAAAADMQdS0nt8HcGcT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rZs9MXALgj7vM778nVN9y609do427H7smVP/6wnb4GAAAAAAAAABw23tgELCVR03p+HwAAAAAAAADsNsImAAAAAAAAAACgHWETAAAAAAAAAADQzp6dvgAAAAAAAAAAsJqu/u+fyP66dqev0cYXjBNyt7v+9k5fA9rwxiYAAAAAAAAAYEeImtbz+4D1hE0AAAAAAAAAAEA7PkW3iTHGsUkekeSBSe6aZH+Szya5MsnlVfXJQzj7nklOT3JKkmOTXJXk35O8u6rqEK8OAAAAAAAAAABLT9g0Mcb4qiTPT/JdSY7cYt0Hk7w5yQuqat+cZz86yc8nOTMbvy3ryjHGq5L8WlXdtuDVAQAAAAAAAABg1/ApujVjjKPGGK9I8u4k35stoqY1903ynCQnzHn+Lya5MMljsvnv/T5JXpbkH8YYp8xzLgAAAAAAAAAA7Ebe2JRkjHFckjcl+cbJj25OclmSjye5KclJSb4iyd0XPP/FSV40mf5Ukn9Kcn2SU5M8aOZnX5fkr8cY31BV1y/yLAAAAAAAAAAA2A1WPmwaY4wk52Z91PSpHAiRzq2qz22w5/5Jzkryw3Oc//gkL56ZqiQ/l+TXq+rGmXWPTvK6JAff1PTQJK9McvYifx8AAAAAAAAAANgNfIruQJz0HTPjf0nyoKp69UZRU5JU1b9X1UuT3D/J1ZsdvBZNvSzJmJl+blX98mzUtHbmO5I8Msm1M9NPG2M8dKG/DQAAAAAAAAAAXU+LrwAAIABJREFU7AIrHTaNMU7OgfDooE8leWxVXTPP/qraX1X7t1jypCQPnhlflOQVW5x3ZZIXzl4x69/2BAAAAAAAAAAAK2Glw6Ykz0ty4sz4BVX1ycN4/lMn49+oqtpmzx8m+ezM+NvHGCccxjsBAAAAAAAAAEB7Kxs2jTH2JDl7ZurqJK89jOcfmeSbZ6auT3L+dvvWPlF33szUFyb51sN1LwAAAAAAAAAAWAYrGzblQCx095nxuVV162E8/2uTHD8zvqSqbppz7zsn48cdnisBAAAAAAAAAMByWOWw6VGT8YWH+fzTJuNLFth70TZnAQAAAAAAAADArrbKYdNXT8YXJ8kY48Qxxo+NMS4cY3xkjHHTGOPqMcblY4zfHGM8es7zHzgZf2iBu314m7MAAAAAAAAAAGBX27PTF9hBD5v57/+pqk+MMb4jyR8kudtk7d61Pw9J8pwxxoVJnl1VH9zi/PtOxh+Z92JVdeMY41NJTlqbOnGM8SVV9el5zwAAAAAAAAAAgGW2km9sGmMck+QuM1MfH2OcneRNuX3UtJHHJLlojPE1W6w5YTK+ZrFb3m799DwAAAAAAAAAANi1VjJsSnLiZHzXJL8/M35Pkmcn+aokpyb5liSvTHLLzJqTkrxxjHHyJs84fjK+ccE77tvmPAAAAAAAAAAA2LVW9VN007cf7Z3575cn+Zmq2j8z929J3jrGeE2Sv83nPxF39yS/leTJGzzjuMl40bBpun56HgAAAAAAAAAA7Fqr+samzf7eF1TV8yZR0/+pqsuSPGUyfdYY435zPLMWueAG68dmC8cYzx5jXDrGuPSaaxb94h0AAAAAAAAAAPSzqmHT9ZvM/+x2G6vqwiQXzEx9QTZ+Y9P0GcfMd7VN11+3xZ1eXVWnV9Xpe/fu3WwZAAAAAAAAAAAsjVUNmzaKhN5bVe+bc//rJuNHbbBmGjYdPefZm63fNGwCAAAAAAAAAIDdZlXDps/l9p96u2SB/dO1p26w5trJ+KQFzk+S6auXpucBAAAAAAAAAMCutZJhU1XdkuQ/J9OfWOCI6dov3mDNByfje857+Bjj6KwPm66tqk/Pux8AAAAAAAAAAJbdSoZNa94/Gd+0wN7p2qM2WPOvk/GXL3D+vbc5CwAAAAAAAAAAdrVVDpv+ZTI+YYG9J07Gn9lgzfsm4zMWOH+69ooF9gIAAAAAAAAAwNJb5bDpbyfjBy2wd7r2qg3WXJTkupnx14wxNnqz00YeORm/dd6LAQAAAAAAAADAbrDKYdM7sv5NS18/xjhmzr2PnYzfNV1QVTdlfZB0XJLv3u7gMcbRSc6ambolyd/MeS8AAAAAAAAAANgVVjZsqqpbk5w7M3VCkmdst2+McXySZ02mL9hk+esn458eY4xtHvFDWf+puzdX1bXb3QsAAAAAAAAAAHaTlQ2b1vxSkn0z418ZYzxgs8VrUdJvJ/nSmen3ZvNPxZ239vODHpHkOVucf+8kvzwzVUlestl6AAAAAAAAAADYrVY6bKqqjyV52czUiUneMcb47umblcYYX5rkDVn/Vqf9SZ5bVbXJ+ZXk+TkQKB308jHGC9c+OTd7/qOSvDMH3hx10Ouq6vIF/1oAAAAAAAAAALD09uz0BRr4hSQPTvKktfHdk/xlko+OMS5LckOSeyU5I8kRk70vrKoLtzq8qt4yxnhJknPWpkYOvCnqp8cYl66df2qS0yZbL0/yo3fkLwQAAAAAAAAAAMtu5cOmqqoxxtOS/F6Sp8/86B5rfzZya5KfrKpXzfmYX0hyZJIX5PNvydqb5Fs3Wf+PSZ5cVdfPeT4AAAAAAAAAAOwqK/0puoOqal9VnZ3kiTkQFW3mxiTnJjltgagpdcCLkjwmyd9n/afpZn04B+KnR1XVVfOeDwAAAAAAAAAAu83Kv7FpVlWdn+T8Mca9kzw8ySlJjk/y6RyIjt5ZVfsO4fx3JHnMGONeSU5fO/+YJB9L8h9JLq6qzaInAAAAAAAAAABYGcKmDVTVh3MgZLqzzv+vJP91Z50PAAAAAAAAAADLzqfoAAAAAAAAAACAdoRNAAAAAAAAAABAO8ImAOB/2bvTaNvOqkzA70wuECAkhCZCQgyEVpoYMIkEQt9TSKcEdNCIWgWWdKIMQLBojDUQUbqyQBwiglgUAgEt6aRLQKSTJpQUhC4gjRBCkkv6kMz6cfbm7Ozc092z7j1rnzzPGGus860911wzN3/f8X0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yPYBAAAAAAAAAAAjI5gEwAAAAAAAAAAMDqCTQAAAAAAAAAAwOgINgEAAAAAAAAAAKOzY09/oKp2JLl2kmsm2S/JBUnOT3J2d/94T38fAAAAAAAAAABYPIMGm6rqlknumOSYJEcmuUmSGyapXZRfVlXfTfL1JKcm+WSSj3f3l4acCQAAAAAAAAAAWDybCjZVVSW5d5KHJXlAkp+eL1nl9X2T3CjJoUmOn+n5zSTvSnJSkvd1d29mRgAAAAAAAAAAYPHsVrCpqm6c5IlJHp2lHZmSK4aYenKtq+XM34cnecLk+m5VvTHJq7v767szKwAAAAAAAAAAsHj22UhxVR1XVW9J8uUkz0hySJZCSZXlINP0qg1cK717SJLfTXJaVb2lqo7bxH8rAAAAAAAAAACwINa1Y1NV3SHJiUnuN300uffMevbZ15N8Kcm3J9fOJBckuSjJfkmunuSALB1Dd2iSWya5cS6/c9Ns732zdNzdw6rqvUme293/us7/RgAAAAAAAAAAYMGsGmyqqkOTvCTJCdNHueKuSucm+UiSDyU5Jcnnu/u8jQ5SVfsnOTLJXZPcPcmdk1xz8vNsyOm+Se5bVW9O8ozu/tZGvwUAAAAAAAAAAIzbisGmqnp2kt9Lco1cMdB0bpKTkrw1yXu6+6LNDtLd5yb56OR6UVVdLcn9k/xikocm2T+XDzidkORBVfWH3f2izX4fAAAAAAAAAAAYj31W+e0PsxRqmqokn07yhCSHdPfjuvvvhwg17Up3X9Td7+juxya5YZInTr4/e1zdNSdzAgAAAAAAAAAA28hqwaapSvK+JPfq7mO6+y8muyvtNd19Xne/pruPSXLvyTy1xmsAAAAAAAAAAMCCWvEouolTkjyzuz+xN4ZZj+7+QJIPVNWxSV6c5C5bPBIAAAAkSZ78raOy87IztnqM0Thgn+vnlTf67FaPAQAAAAAsqNWCTQ/q7nfutUk2aBK2untVPXCrZwEAAIAkQk1z/HsAAAAAAJux4lF0Yw41zVqUOQEAAAAAAAAAgPVbMdgEAAAAAAAAAACwVQSbAAAAAAAAAACA0RFsAgAAAAAAAAAARkewCQAAAAAAAAAAGJ0dWz3AVFXdOMnBSc5Ncnp3n7+lAwEAAAAAAAAAAFtmS3dsqqqrVdVzqupbSb6a5F+SfD7JD6vqpKo6civnAwAAAAAAAAAAtsYgwaaquk1VnTZzvW0d7xyQ5INJXpjkkCQ1c101yUOSfKKqHjfEjAAAAAAAAAAAwOIY6ii6E5LcbPJ3J3nJOt55TZI7zrwzbxpw+ouq+m53v3fTUwIAAAAAAAAAAAthqKPo7jfz96VJ3rRacVXdOUthqM5yqKnmrulvO5K8uqquNtCsAAAAAAAAAADAyG062DQJHB2V5SDSR7t75xqvPWO2RZJzkjw1yW2T/FySP05y2UzN4Ul+bbOzAgAAAAAAAAAAi2GIo+hukaUj46Y7L310teKqunaS+0/qK0sBpgd390dmyj5TVacn+bOZvo9J8qoB5gUAAAAAAAAAAEZuiKPojpjca3L/tzXqH5ClIFSyFFp691yoaemH7lcl+X8zvX++qq61yVkBAAAAAAAAAIAFMESw6ZC59bfXqL/b5D4NQr1hldq3zNQlyc9uYC4AAAAAAAAAAGBBDRFsuubceuca9XfJ8vFylyV59yq1n55b32wDcwEAAAAAAAAAAAtqiGDT1ebWl65UWFXXTnKrmUef7+5zVun9ncl9GoQ6cOPjAQAAAAAAAAAAi2aIYNP5c+trrVJ7pywfLddJPrJG74vm1vO7QwEAAAAAAAAAANvQEMGm+R2XDl+l9h6T+zTctFawaT4kdfF6hwIAAAAAAAAAABbXEMGmr0zu0+Pijlul9sEzdUlyyhq9rzO5T4NQOzc2GgAAAAAAAAAAsIiGCDadmuWwUiV5RFXtN19UVccnufnMo69093+s0fuWc+tv7faUAAAAAAAAAADAwth0sKm7z07yz1neVel6SV5VVT/pXVXXSPLy6TJLQai3r6P9HebWX93ctAAAAAAAAAAAwCLYMVCf1yU5PkuBpUry2CTHVtW7JuuHJ/npmd87yV+to+9dZ965IMvH3gEAAAAAAAAAANvYkMGmpyS5XZaDSD+T5FaT32umtpO8ubu/uFrDqrpjkkMm9Z3kU9196UDzAgAAAAAAAAAAI7bpo+iSpLsvS/KIJGdkeUemacBpdp0k30zypHW0feTc+pQhZgUAAAAAAAAAAMZvkGBTknT3l5PcKcmHshxompquT0lyl+7+4Wq9qmr/JI/PcjgqSf5xqFkBAAAAAAAAAIBxG+oouiRJd38tyT2r6sgk90tyWJJ9k3w7yfu7++PrbHWfJF+fWf9oA+8CAAAAAAAAAAALbtBg01R3n5rk1E28f1KSk4abCAAAAAAAAAAAWCSDHUUHAAAAAAAAAAAwlD2yYxMAwJ5y17vdJWee+YOtHmM0rnvd6+WUkz+81WMAAAAAAADA4OzYBAAsFKGmy/PvAQAAAAAAwHYl2AQAAAAAAAAAAIyOYBMAAAAAAAAAADA6O1b6oaruujcHWY/uPmWrZwAAAAAAAAAAAPa8FYNNST6UpPfSHOvRWX1eAAAAAAAAAABgm1hPUKj2+BQAAAAAAAAAAAAz1hNsGsOuTcJVAAAAAAAAAABwJbJWsGmzgaJpKGq9fTZaDwAAAAAAAAAAbEOrBZtushv9KslvJ3nSzDpJ/jnJ+5N8Jsl3kpwz+e2AJIckuX2SeyY5flLfk+t/Jnlpkst2YxYAAAAAAAAAAGBBrRhs6u5vbKRRVe2b5G+T/NL0UZK3JnlWd391jdffkeT5VXVEkhfN9PitJDdM8svd/eONzAMAAAAAAAAAACyufQbs9eokj8hSoOnSJL/W3Y9YR6jpJ7r7a919QpJfnfSoJA9P8poB5wQAAAAAAAAAAEZukGBTVd0vya9Plp3kd7r7dbvbr7tfn+Tp0/ZJHldVD9jUkAAAAAAAAAAAwMIYasem507uneTU7n7lZht29/9I8rnJsma+AQAAAAAAAAAAbHObDjZV1SFJ7pylUFOS/M1me854w8zfd6yqQwfsDQAAAAAAAAAAjNQQOzYdO7nX5P7ZAXpOfW5ufewuqwAAAAAAAAAAgG1liGDTjefWZw7Qc+qHk/t0N6jDB+wNAAAAAAAAAACM1BDBpqvPrQ8eoOfU9db4FgAAAAAAAAAAsA0NEWz6weQ+3VXp6AF6Th0zuU+PufvBSoUAAAAAAAAAAMD2MUSw6Vszf1eSx1TVpvtW1b5JHpPlwNT8twAAAAAAAAAAgG1qiGDTR5JcNLO+RZLnDND32UluObO+aPItAAAAAAAAAABgm9t0sKm7f5TkXVnarakn9+dX1TN2t2dVPT3JC2b6dZJ3Tr4FAAAAAAAAAABsc0Ps2JQkz01yyeTvaRjpRVV1clUdv94mVXXnqvpQkj+e9Ji6JMl/G2hWAAAAAAAAAABg5HYM0aS7v1BVJ2Z5l6VpuOn4JCdX1TeSfCDJZ5N8N8nOSc2BSW6Y5Kgk90hy40nL2d2fOsmJ3f2FIWYFAAAAAAAAAADGb5BgU5J09x9U1UFJnpbLh5uSpcDS49doMbtDU8/8/bLuPnGoOQEAAAAAAAAAgPEb6ii6JEl3Pz3J7yS5MMu7Lc2GnFa75msvTPL07v6dIWcEAAAAAAAAAADGb9BgU5J090uT3C7J25Ncll0Hl3Z1TesuS3JSkiO7+2VDzwcAAAAAAAAAAIzfYEfRzeruryV5eFXdMMnjktw1ybFJrrPCK2cl+USSk5O8vru/syfmAgAAAAAAAAAAFsMeCTZNdfd3k7xocqWqDk5yUJJrT0rOTnJWd39/T84BAAAAAAAAAAAslj0abJo3CTAJMQEAAAAAAAAAAKvaZ6sHAAAAAAAAAAAAmCfYBAAAAAAAAAAAjI5gEwAAAAAAAAAAMDqCTQAAAAAAAAAAwOgINgEAAAAAAAAAAKOzY080raqrJHlIkrsmuUOSw5IcmGT/JLWbbbu798i8AAAAAAAAAADAuAwaFKqqfZI8M8nTk1xn9qchv7PIquqwJEcnOTTJNZJ8O8mXk3yyu3srZwMAAAAAAAAAgLEYLNhUVddO8u4kx+TyQaaeXJtqv8n3r9iw6nVJHrebr/9bd992g9+7W5L/luTu2fURgF+vqlcn+ZPuvnQ35wIAAAAAAAAAgG1hVwGbDauqHUnemeTYLIWQeuaqAa6FVlUnJvlAkntm5X/zmyT5oySnVNWhe2s2AAAAAAAAAAAYo6F2bHpCkjvm8jszVZILsxTo+VyS7yX5UZLLBvrmQqiq5yV5ztzjHyT51yTnJblVklvP/HanJP+nqo7v7vP2zpQAAAAAAAAAADAuQwWbnpnlUFMluTTJi5P8UXfvHOgbe9pNNlB78XqKqur+SZ4386iTPDfJn3b3hTN1d0vyxiTTnZqOSvKqJI/dwEwAAAAAAAAAALBtbDrYVFW3SXKjLB8710ke391/s9nee1N3nz5kv6qqLB0tN3uU3m9398t38e2Tq+ouST6T5MDJ40dX1Z9292eHnAsAAAAAAAAAABbBPgP0OGrm707y3kULNe0hD09y5Mz6Y0lesVJxd389ye/NPKpcfrcnAAAAAAAAAAC40hgi2HT9yX26M9GbBui5HfzK3Ppl3d27rFz22iRnz6z/U1UduFIxAAAAAAAAAABsV0MEm64+tz5tgJ4LraqumuS+M4/OS/L2td7r7guTvG3m0VWSPGDY6QAAAAAAAAAAYPyGCDb9cG590QA9F91xSfafWX+iu9f77/LhufV9hhkJAAAAAAAAAAAWxxDBpi/MrQ8eoOeiu83c+hMbePdja/QCAAAAAAAAAIBtb4hg08eS7EzSk/VxA/Tc66rqFVX1qao6o6ounty/UFWvr6rHV9X+a3f5iVvOrb+2gXdPX6MXAAAAAAAAAABse5sONnX3JUn+OklNHp1QVbXKK2P15CQ/l+R6Sa4yuf9MksckeW2S06vqmVW1nn+zm86t/329Q3T3hUl+MPPo2lV13fW+DwAAAAAAAAAA28EQOzYlyYlJfjj5+xZJ/utAfcfkuklelOQ9VXXQGrUHzq3P2OC35uvn+wEAAAAAAAAAwLY2SLCpu89I8ugkl00e/WlVPXiI3nvBF5K8OMkjs7Rj082THJXkwUlemuSsufp7J3lrVe1Ypef8sXUXbnCmC9boBwAAAAAAAAAA29pQOzalu9+d5FFJLs7SUW5vq6qXV9UNh/rGwN6d5Ojuvk13P7O739zdn+7ur3T357r7H7r76UkOT/L6uXfvkeT3V+l9zbn1RoNN8/Xz/S6nqv5LVX2qqj51xhkb3RyKveEGN7hBqso1uW5wgxts9f8SAAAAAAAAAGDkVtt1aN2q6rEzy1cneUqWQlNPSvKEqvpoko8l+W6SnUl6d77T3fMBo93W3W9aZ92Pkjyuqi5I8oSZn55eVa/o7jPX02aj482ta40ZX5PkNUly9NFH79a/LXvW9773va0eYVT8ewAAAAAAAAAAaxkk2JTkdbliGKezFMi5apK7Ta7NGizYtBuekuT+WdrBKVk6Hu5RSf5sF7Xnza2vvsFvzdefu8H3AQAAAAAAAABgoQ12FN1EzVzJUrip557v7rWluvviJK+ce3zvFcrng037bfBz8/WCTQAAAAAAAAAAXKkMtWPT1ErHoG32eLQtDzZNvG9ufdsV6s6ZW19vg9+5/hr9AAAAAAAAAABgWxsy2DSW8NGedPrcej6ANPXVufVh6/1AVe031/ec7j5zve8DAAAAAAAAAMB2MEiwqbuHPtJurC6YW199hbovzq2P2MA3brxGLwAAAAAAAAAA2PauLIGkocwfKbfSTkr/Nrf++Q18Y772Cxt4FwAAAAAAAAAAtgXBpo05Zm79nRXqPpbk3Jn1sVV1tXV+4y5z6/eu8z0AAAAAAAAAANg2BJs25pFz61N2VdTdF+XygaRrJnnoWs2rar8kvzjz6JIk79rgjAAAAAAAAAAAsPAEm9apqo7NFYNN/7jKK387t35aVdUan/m1JNee7d/d56xzRAAAAAAAAAAA2DaulMGmqvrPVXWtDdTfOslJufy/18e6+/2rvPa2JKfOrO+Y5CmrfOPGSf77zKNO8oL1zggAAAAAAAAAANvJlTLYlOQ5SU6vqldU1Z2qaseuiqrqoKp6dpKPJzlk5qeLkjx1tQ90dyd5ZpYCSlMvrarfmxw5N/uduyb5cJIDZx6/sbs/u+7/IgAAAAAAAAAA2EZ2Gei5krhOkidPrgur6v8m+Y8k5yS5RpLDk/xskn3n3rs0yWO7+xNrfaC7311VL0jy/MmjSvKHWTqW7lNJzk9yqyS3mXv1s0meuBv/TQAAAAAAAAAAsC3slWBTVe2f5HpJDkqyf5YCPhvW3acMOdeM/ZIcvY66f0/yK939kQ30fmGSqyZ5VpZ3yLp+kgesUP/RJCd093kb+AYAAAAAAAAAAGwreyzYVFX3S/KoJMclufkALTvDzfsHSX4hyZ2zFLha67unJnl1ktd39/kb+dDkSLrnVNV7kzwvyd2z62DX6ZNvvKS7L93INwAAAAAAAAAAYLsZPNhUVccn+fMsHbGW7ObuTHtSd/9lkr9Mkqq6UZZmPSzJdbO0e9OFSc5K8u0kH+/uswb45slJ7llVP52l3aEOTXL1JN9J8pXJd3qz3wEAAAAAAAAAgO1g0GBTVT0lyUuS7JulQFNPrk23HqDHLnX3t5J8a0/138X3vpnkm3vrewAAAAAAAAAAsIgGCzZV1cOSvDSXDzRtNJA0DUGNbpcnAAAAAAAAAABg79lniCZVdWCSv8pyqKmS/DjJK5PcK8ktJ6XTwNM7kxyR5PZJ7pPkWUn+adpuUnNJkuclucnkOmKIWQEAAAAAAAAAgPEbasem30pyQJZDTTuT3Ke7PzktqLrcJkznd/fpM+v3J3lxVd0iycuT3G8y2/OTHNDdzxhoTgAAAAAAAAAAYAEMsmNTkl/Ncqipk/zWbKhpvbr7tO5+QJIXTHpVkqdX1TMHmhMAAAAAAAAAAFgAmw42VdUNktxs5tFXuvuNm+nZ3S9I8ufTTyR5YVXdZjM9AQAAAAAAAACAxTHEUXTHzPzdSd6VPLegAAAgAElEQVS6jndq7ZI8M8kvJrluluZ8dpJHb3g6AADYyx728A/nrLMu3uoxRuOgg66ak952l60eAwAAAAAAWDBDHEV3/cl9Glb69Dre2W+tgu7emeR/Z/lIuodV1dV2a0IAANiLhJouz78HAAAAAACwO4YINl1nbv3tFep+PPP3msGmiQ/MvXPseocCAAAAAAAAAAAW1xDBpqvMrc9doW7n5F5JDl5n72lIqif3W2xgLgAAAAAAAAAAYEENEWzaObe+xgp1P5r5+7B19v7x3Pq663wPAAAAAAAAAABYYEMEm74/tz5ghbpvZGm3piQ5sKoOX0fv+QDUEPMCAAAAAAAAAAAjN0RQ6IuT+/S4uJuuUHfq3Pqe6+h9n8l9Goj64QbmAgAAAAAAAAAAFtQQwabTklwys77NCnUfn9w7S0Glp1TVit+vqsOSPDbLgakk+fIm5gQAAAAAAAAAABbEpoNN3X1RlkJL012V7rxC6TuSXDizPjLJq6pqx3xhVR2a5O+T7D/z+KIkH93svAAAAAAAAAAAwPhdIVS0mz6Y5PgshZuOrKqDu/v7swXdfW5VvSnJr2Z516bfSHLvqnpLkq9N5rlDkhOSXGOmrpO8YRKiAgAAAAAAAAAAtrmhgk1vS/L7WQ4iPSLJn+2i7tlJHp7kWjO1N0nyu3N1092fpsfQnZPkxIFmBQAAAAAAAAAARm7TR9ElSXd/LslpWQokVZLfXKHue0l+OcnF00dZDjjNXrPPL07y6O7+9yFmBQAAAAAAAAAAxm+QYNPEkVnaielaSX5+paLufleSByb5eq4YZJoPOn0jyb27+50DzgkAAAAAAAAAAIzcUEfRpbsvzvJOTGvVfrCqbp3kUUkenOT2SQ5Osm+SM5J8OsnfJ/mb7r5kqBkBAAAAAAAAAIDFMFiwaaMmQajXTy4AAAAAAAAAAICfGPIoOgAAAAAAAAAAgEEINgEAAAAAAAAAAKMj2AQAAAAAAAAAAIyOYBMAAAAAAAAAADA6O7Z6gKq6VpJHJjk+ycFJzk3y5SR/192f3crZAAAAAAAAAACArTFIsKmqrpHkoTOPLujuk9bx3sOT/HmS6+zi52dV1ZuT/GZ3nz3EnAAAAAAAAAAAwGIYasemX0jyhpn165KsGmyqqgcleXMufxxeT3+e3E9IckRV3aO7zx9mVAAAAAAAAAAAYOz2WbtkXR6WpTDSNJD0qtWKJ8fPvXby/Z65pj1m10cneeVAcwIAAAAAAAAAAAtgqGDT8Vnebem73f2pNeqflOR6ufwOTf+R5C1J/iHJeVkOOFWSx1XV7QeaFQAAAAAAAAAAGLlNB5uq6pAkh0yWneSf1vHab2Q5tJQsHWN3k+4+obsfkuSmST4583slecJmZwUAAAAAAAAAABbDEDs23WxufepqxVV1TJKbzDz6bpIndPfF0wfdfUaSRyS5KMsBqF8aYFYAAAAAAAAAAGABDBFsuvHkPt1d6Ytr1N9rpr6TvLa7L5wv6u5vJjlppu9BVXXzzY0KAAAAAAAAAAAsgiGCTdeeW5+9Rv3d5tYnrVL7gbn17dY1EQAAAAAAAAAAsNCGCDZdc2597kqFVVVJjsvSTk1JcmZ3f2aV3qdN7tP6g3drQgAAAAAAAAAAYKEMEWzqufXVVqm9dZIDZt77lzV6nzO3PmCXVQAAAAAAAAAAwLYyRLBp59z6+qvU3nVyr8n9w2v03jG33ne9QwEAAAAAAAAAAItriGDT9yf36c5Nt16l9n5z67WCTQfNrc9b71AAAAAAAAAAAMDiGiLY9Pm59QN3VVRVBya5b5YDUOcn+dQavW84fX1yP3N3BgQAAAAAAAAAABbLEMGmLyf5weTvSnL3qjp+F3VPTbLf5O9OcnJ3X7pG76Pm1l/b7SkBAAAAAAAAAICFselgU3dfluTvshRq6sn9bVX1qKrav6quVVVPSvLcmd+T5G/X0f7oufVpm50XAAAAAAAAAAAYvx0D9XlZkl9PcpUshZeul+SNczXT4FOSfCtLYagVVdV1ktwpy2Go07vbUXQAAAAAAAAAAHAlMMRRdOnuLyc5Mcu7MU3DSLNXz9x/t7svWaPtQ5LsO9Pvn4eYFQAAAAAAAAAAGL9Bgk1J0t0nJvmTyXIaYJq9pqGnF3T3qrs1TfxGlnd4SpJ/GmhUAAAAAAAAAABg5AYLNiVJdz8jyT2TvCPJBVneremiJO9Jcq/ufuFafarq2CTHzbx/WZJ3DjkrAAAAAAAAAAAwXjuGbtjdJyc5OUmq6jpZOk7uzO6+bANtzknysJn1+d195nBTAgAAAAAAAAAAYzZ4sGlWd/9wN9/7UpIvDTwOAAAAAAAAAACwIAY9ig4AAAAAAAAAAGAIgk0AAAAAAAAAAMDoCDYBAAAAAAAAAACjI9gEAAAAAAAAAACMjmATAAAAAAAAAAAwOjuGaFJVHxiizxq6u++1F74DAAAAAAAAAABssUGCTUnunqQH6rUrtYf7AwAAAAAAAAAAIzJUsGkItYtnwkwAAAAAAAAAAHAlNGSwaVfBpI3YVYhpsz0BAAAAAAAAAIAFNFSw6a93871KcmCSGyQ5KsnVJs97cr0tybmbng4AAAAAAAAAAFgogwSbuvvxm+1RVVdN8pAkz85SyClJjkzyoO7+8mb7AwAAAAAAAAAAi2OfrR5gqrsv7u6/S3JMkldkaTenmyU5paqO2NLhAAAAAAAAAACAvWo0waap7r60u5+W5HVZCjf9VJK3V9VVtnQwAAAAAAAAAABgrxldsGnG05L8cPL3bZI8ZQtnAQAAAAAAAAAA9qLRBpu6e2eS/zVZVpKnbuE4AAAAAAAAAADAXjTaYNPEB2f+PrSqbr9lkwAAAAAAAAAAAHvN2INN357ce3L/2a0aBAAAAAAAAAAA2HvGHmz68dz6p7ZkCgAAAAAAAAAAYK8ae7DpsLn1ZVsyBQAAAAAAAAAAsFeNPdj0wMm9JvcztmoQAAAAAAAAAABg7xltsKmqbpvkcUl65vFpWzQOAAAAAAAAAACwF40y2FRVd0/yniRXmXm8M8nHtmQgAAAAAAAAAABgr9oxRJOq+unNvJ5k/yQ/leSoJA9NcufJ8565/2V3X7bJUQEAAAAAAAAAgAUwSLApyem5/JFxmzUNM019L8mJA/YHAAAAAAAAAABGbKhgU7IURhpCZznUVEnOTnL/7j57oP4AAAAAAAAAAMDI7TNgrx7oSpYCTZXkfUlu392nDjgnAAAAAAAAAAAwcmPbsemyJF9McnKS13X3JwfoCQAAAAAAAAAALJihgk332MS7neTcJOck+U53XzDMSAAAAAAAAAAAwKIaJNjU3ScP0QcAAAAAAAAAACBJ9tnqAQAAAAAAAAAAAOYJNgEAAAAAAAAAAKMj2AQAAAAAAAAAAIyOYBMAAAAAAAAAADA6WxJsqqp9qqq24tsAAAAAAAAAAMD47djTH6iqeya5S5LjktwiyUFJDpj8tjPJWUlOS/LRJKd094f29EwAAAAAAAAAAMC47ZFgU1VdNckTkzw5yRGzP82VHji5Dk9yn8m7X0nyiiSv6e5L9sR8AAAAAAAAAADAuA1+FF1V3TrJJ5K8NMlNsxRmml69wjVbc/MsBZs+XlW3HHo+AAAAAAAAAABg/AYNNlXV3ZJ8MsntsusgU61w7aruqCT/WlV3HnJGAAAAAAAAAABg/AY7iq6qbpvk7UmunuWAUvL/2bvzsNvOsj7AvyfnZCKBmJgQIAQDSaAkICLIoAShYhjEgKDgcFGGiEKpF8VaWqotYLVaK1IcEDAWB6RlHhxqQByAhDCUhhjCEAYrEISEACEDGZ/+sffm22dzvnO+YX3nW/uc+76uda31vvtdz3q+c/79Xe+7cvzcZUk+mOSzSb46nTsqyQlJ7pPkDtO5+XdvleStVfWg7v7IUL0CAAAAAAAAAADjNliwKckrMwkqzQeavp7kZUl+v7s/vKeXq+ruSX4yyTOyazjq6CR/kOT+A/YKAAAAAAAAAACM2CBH0VXVj2Wy69L8cXPvTXKP7v7ZvYWakqS7P9Ld/ybJPZJckJWdnpLkvlX1hCF6BQAAAAAAAAAAxm+QYFOSn5577iTnJXlYd39qvYW6+9NJHjatUVnZAepfbrZJAAAAAAAAAABgOWw62FRVt0ny3VnZrenaJE/q7ms2WrO7r03ypGmtTOs+sKpuvcl2AQAAAAAAAACAJTDEjk0PSLJz+txJXt/d/7DZotMar83KkXQ7kzxws3UBAAAAAAAAAIDxGyLYdLvpfRZA+vMBas4s1rr9gLUBAAAAAAAAAICRGiLYdNuF8T8OUHPmM9N7T+/HDVgbAAAAAAAAAAAYqSGCTb0wHqLmarUWvwUAAAAAAAAAAOyHhgghfXFhfKcBai7Wmh1zt/gtAAAAAAAAAABgPzREsOnz0/tsN6VHD1Bz5lGrfAsAAAAAAAAAANiPDRFsuiDJjdPnSvL4qrrLZotW1Z2T/EhWAlM3JnnPZusCAAAAAAAAAADjt+lgU3dfneS8TEJNneTwJH9cVUdstGZV3SrJH09rZVr3vO6+ZpPtAgAAAAAAAAAAS2CIHZuS5KUL4wck+euqOnW9harq5CTvSPLdmQSaapVvAAAAAAAAAAAA+6lBgk3d/fok758NMwkjfVeSi6rqN6vqO/dWo6q+o6pekuTvk9xvNj2t997ufsMQvQIAAAAAAAAAAOO3c8BaT0ny7iTfkpVw06FJnpXkWVX15ST/N8lnk1w1XXNUkhOS3DvJMdM6sx2aZjWunNYGAAAAAAAAAAAOEIMFm7r7I1V1VpJzkxyeSTApWQkqHZPkn6/yes09z793TZJHd/fHh+oTAAAAAAAAAAAYv0GOopvp7vOS3CeTnZnmd16aXbXKtbs1709y7+5+75A9AgAAAAAAAAAA4zdosClJuvtjSR6Q5JlJPpLVA0yrBZ4uTvJTSb6nuz8xdH8AAAAAAAAAAMD4DXYU3bzuvinJy5O8vKoekOTBSR6Y5NQkR0+vJPny9Lo0yflJ3mmHJgAAAAAAAAAAYEuCTfO6+4IkF2z1dwAAAAAAAAAAgP3H4EfRAQAAAAAAAAAAbJZgEwAAAAAAAAAAMDqCTQAAAAAAAAAAwOgINgEAAAAAAAAAAKMj2AQAAAAAAAAAAIzOzq3+QFUdluT2SY5KcmQ2Eabq7ncO1RcAAAAAAAAAADBeWxJsqqr7JHlqkgcn+WdJdgxQtrMPglgAAAAAAAAAAMD2GzQoVFUnJjknycNmU0PWBwAAAAAAAAAADgyDBZuq6tuT/E2Sb8lKoKmHKj9QHQAAAAAAAAAAYAkMEmyqqqOTnJvk6OnULNAkkAQAAAAAAAAAAKzbUDs2/ackx2fXHZoqyXuSvCnJh5J8IcnXktwy0DcBAAAAAAAAAID91KaDTVW1I8lTs+suTV9M8qTufvtm6wMAAAAAAAAAAAeeIXZsekCS22QSbKokNyY5s7svGqA2AAAAAAAAAABwADpogBqnzj13kj8SagIAAAAAAAAAADZjiGDTcdN7Te9/MUBNAAAAAAAAAADgADZEsKkWxv84QE0AAAAAAAAAAOAANkSw6QsL450D1AQAAAAAAAAAAA5gQ4SQLlwYnzBATQAAAAAABvT7f3hyrrvui9vdxmgcfvhtc/aTP7ndbQAAALAHm96xqbs/lMnxcz2deuhmawIAAAAAMCyhpl359wAAABi/IY6iS5LfTFLT60er6tYD1QUAAAAAAAAAAA5AQwWbfivJxdPnY5K8aKC6AAAAAAAAAADAAWiQYFN335jkh5JcnsmuTWdX1a9X1Y4h6gMAAAAAAAAAAAeWoXZsSnd/MsmDknwik3DTc5K8r6oeX1UHD/UdAAAAAAAAAABg/7dztR+q6n9ssOZFSU7OJNx07ySvTXJ9VV2Y5PNJrkrSG6jb3X32BnsCAAAAAAAAAACWyKrBpiRPycYCSDOdSbipkhyW5P6bqFXTeoJNAAAAAAAAAABwANhTsGmmNlC3F+5D1AIAAAAAAAAAAA4Qawk2bcRGAkz7ohYAAAAAAAAAALAE9hRsemfslgQAAAAAAAAAAGyDVYNN3f2QfdgHAAAAAAAAAADANxy03Q0AAAAAAAAAAAAsEmwCAAAAAAAAAABGR7AJAAAAAAAAAAAYHcEmAAAAAAAAAABgdHYOUaSq/npu+Hfd/cKB6r4gyYOnw+7u7xuiLgAAAAAAAAAAMG6DBJuSPCRJT5+vGKhmkpw+rZ25+gAAAAAAAAAAwH7OUXQAAAAAAAAAAMDoCDYBAAAAAAAAAACjI9gEAAAAAAAAAACMztiDTYfPPV+3bV0AAAAAAAAAAAD71NiDTScm6enz17azEQAAAAAAAAAAYN8ZbbCpqk5Mcvrc1Ge2qxcAAAAAAAAAAGDfGl2wqaoOrqoHJ3l9Jv1VJrs2XbStjQEAAAAAAAAAAPvMzrUsqqpPraPmI9e5/hufSXJ4km/NSuCqp/NJ8r83UBMAAAAAAAAAAFhCawo2JTkpu4aMdmf22xHTawg9vX8myVsHqgkAAAAAAAAAAIzcWoNNM73KfK1hzUZUkmuSPKm7bxywLgAAAAAAAAAAMGIH7X3JN9QerrWuW891U5I3JPmu7n7X+v80AAAAAAAAAABgWa11x6YX7uX352dlp6aPJHndBnq5Jcm1Sb6a5ONJPtjdV2+gDgAAAAAAAAAAsOTWFGzq7j0Gm6rq+XPDS/a2HgAAAAAAAAAAYE/WumPTWiweSQcAAAAAAAAAALAhQwWb/nDu+f0D1QQAAAAAAAAAAA5QgwSbuvupQ9QBAAAAAAAAAABIkoO2uwEAAAAAAAAAAIBFgk0AAAAAAAAAAMDoCDYBAAAAAAAAAACjI9gEAAAAAAAAAACMjmATAAAAAAAAAAAwOoJNAAAAAAAAAADA6Ag2AQAAAAAAAAAAoyPYBAAAAAAAAAAAjI5gEwAAAAAAAAAAMDqCTQAAAAAAAAAAwOgINgEAAAAAAAAAAKMj2AQAAAAAAAAAAIyOYBMAAAAAAAAAADA6gk0AAAAAAAAAAMDoCDYBAAAAAAAAAACjI9gEAAAAAAAAAACMjmATAAAAAAAAAAAwOoJNAAAAAAAAAADA6Ag2AQAAAAAAAAAAo7NzqwpX1fFJvifJdyY5MclRSY7MxsNU3d3fN1B7AAAAAAAAAADAiA0ebKqq707yvCQPT7JjqLJJeqBaAAAAAAAAAADAyA0abKqqFyV5diZBpFr4WTAJAAAAAAAAAABYk8GCTVX1O0mekZVA03yQaXdBpwNWVZ2a5F5J7pjJrlafTfKR7r5oWxsDAAAAAAAAAICRGCTYVFWPSPLMTMJMs0DTLMj0tSQXJ/nC9PmWIb65r0yP1nt3FoJZ3b3uoFZVPS7Jc5Pcf5XfP5zkv3f3ORtoFQAAAAAAAAAA9htD7dj0i3PPs8DPedP5d3T3UoWZZqrq4CSvyCZ3m6qqQ5K8NMnZe1l6epLfq6ofTPKk7r5qM98FAAAAAAAAAIBltelgU1XdIcl9M9mpqab3l3b3z2y29gg8N5Ow0Wa9LMlTF+Y+l+TCJDcluWeSu8z9dlaS11TVo7v75gG+DwAAAAAAAAAAS+WgAWp898L4kiTPHqDutqqqU5L8wnR4c5LrNljnp7NrqOmGJE9P8m3d/ejufmySU5I8PslX59Y9IsnzN/JNAAAAAAAAAABYdkMEm46f3me7Nb1yWY+eW/CyJIdNn38nyRfXW6CqbpXkhQvTT+zuc+Z3YuqJNyY5M5MdnGZ+rqput97vAgAAAAAAAADAshsi2HTUwvgDA9TcVlX1L5J833T4+ST/cYOlnpmV4FeSvLa737za4u5+X5IXz00dnuTfbfDbAAAAAAAAAACwtIYINl29ML5qgJrbpqq+NcmL5qae090b/Zt+fGH8G2t45yVJ5ne8+rGqqg1+HwAAAAAAAAAAltIQwaZPLIyPGaDmdnpRkmOnz2/v7tdspEhVnZDk3nNTn+ju9+7tve7+XJK/nZs6Psn9N9IDAAAAAAAAAAAsqyGCTecnuSlJT8f3GKDmtqiqhyZ58nR4fZJnbaLcw5LM77T0rnW8u7j2+zfRBwAAAAAAAAAALJ1NB5u6+ytJ/iwrIZ7HbrbmdqiqQ5O8bG7qV7v70k2UPH1h/L51vHvBXmoBAAAAAAAAAMB+bYgdm5LkBZns2pQk3zvd+WjZ/EKSu06fP5HkVzdZ724L40+t491P76UWAAAAAAAAAADs1wYJNnX3RUmen5Vdm15dVScNUXtfqKrTkjx3bupfdffXN1n25IXxZ9bx7uLaUzbZCwAAAAAAAAAALJWhdmxKd/9KkpdkEm46Psn7quqHhqq/Vaqqkrw8ySHTqdd297kDlD5qYXz5Wl/s7muTXDc3dWRVDfZ/BQAAAAAAAAAAY7dziCJVdafp44uTXJ/k3yY5Nsnrq+qSJK9LckGSzye5Kklv5Dvd/Y+b7/abPD3Jg6bPX0vynIHqHrkwXu8OUNclOXyh3lWb6ggAAAAAAAAAAJbEIMGmJP+Qbw4rdSa7N52e5LQBvtEZrt8kSVUdn+S/zk39x+6+bKDyRyyM1xtsWlx/RFYJNlXVTyX5qSS5053utLslAAAAAAAAAACwVIY83qwWrmQl7LT420avob0kybdMny9M8ttb8I2Z9e5Stbh+1b+/u1/R3fft7vsed9xx6+8MAAAAAAAAAABGZshgUy9cq81v5BpcVT0yyRPnenxGd9884CeuWRgfvttVq1tcf/UmegEAAAAAAAAAgKWylTs2DXkNqqpuleSlc1Ov6O73DvyZxWDTYet8f3G9YBMAAAAAAAAAAAeMnQPVeehAdfaVFyY5afp8eZLnbcE3vprkhLnxsUmuWMuL0+DVreamru7uWwbsDQAAAAAAAAAARm2QYFN3/90QdfaFqjoiyb+em3pJkqOq6qi9vLrLv1VVnbTw+2XdfcPc+JNJTpsbn5jko2ts88SF8SfX+B4AAAAAAAAAAOwXhtqxaZkcnF3/7l+aXuv16YXxvZNcODf+aJIfnBvfZR2177wwXmsgCgAAAAAAAAAA9gsHbXcD+7EPL4zvv453F9dessleAAAAAAAAAABgqQg2bZ2/WhifsY53F9e+bZO9AAAAAAAAAADAUjnggk3d/ZXurvVeSf7fQp3FNRcu/P65JB+cmzqlqva6a1NVnZDkIXNTX0jy3g3/wQAAAAAAAAAAsIQOuGDTPvbqhfHPruGdZyfZMTf+n93dw7UEAAAAAAAAAADjJ9i0tX43kx2XZp5QVY9ZbXFVfVeS58xNXZfk17aoNwAAAAAAAAAAGC3Bpi3U3dcmef7C9Guq6uyq+sauTDXxQ0nenmTn3NoXdffn90GrAAAAAAAAAAAwKjtX+6GqPrUw1d198hrXboVVvz9m3f3yqnpAkqdMpw5Nck6SF1TV/01yc5J7Jln82/4yyQv2UZsAAAAAAAAAADAqqwabkpyUpJPUdNzrWLsV9vT9sfvpTPp/6tzcHafX7vxpkid1981b3RgAAAAAAAAAAIzRWo6iW0+gqLfoWmrdfUN3Py3J45O8fw9LL0ny9O4+q7u/um+6AwAAAAAAAACA8dnTjk3J+nZg2srdmrZdd580QI03JnljVd01yb0y2bFpR5LPJbmkuz+02W8AAAAAAAAAAMD+YE/Bpheuo8561h7wuvvjST6+3X0AAAAAMIxfe9Ev55prrt7uNkbjiCOOzHP/zc9vdxsAAADAkls12NTdaw4rrWctAAAAAOxvhJp25d8DAAAAGMJB290AAAAAAAAAAADAIsEmAAAAAAAAAABgdASbAAAAAAAAAACA0RFsAgAAAAAAAAAARkewCQAAAAAAAAAAGB3BJgAAAAAAAAAAYHQEmwAAAAAAAAAAgNFZNdhUVR+qqofvy2bWq6p+oKo+tN19AAAAAAAAAAAAw9rTjk33TPIXVfWOqnrIPupnTarqYVX1t0nemuQe29wOAAAAAAAAAAAwsLUcRfeQJO+oqguq6nFVtWOLe9qtqjq4qn60qt6f5NwkZySp7egFAAAAAAAAAADYWnsKNl2WleBQJblfktcl+UxV/VJV3W2rm0uSqrpnVf23JJ9N8idJ7pNdA02f2xd9AAAAAAAAAAAA+86egk13S/LrSW6ajjuTQNHtkjwvySVVdXFV/WJVnVFVBw/RUFUdWlUPrapfqaqPJbkwyc8mOW76/Z4uvTHJryW5+xDfBQAAAAAAAAAAxmPnaj909zVJnltV5yT51SSPnf2UlR2TTsskWPTzSb4+PSbuQ0n+PsmlmeyydFl3X7dYv6puleSEJHdMctck90xyryT3TXLIbNl8S3Pj1yf5+e6+dD1/LAAAAAAAAAAAsBxWDTbNdPfHkzyuqu6T5D8necTsp+l9FjY6PMkZ02sXVXVLkuuS3JBJaOnwrL5b1GKYaX7uT5M8v7sv3FvfAAAAAAAAAADA8trTUXS76O7/092PSnKPJK9Mcn1WAkedXUNIi9eOJEcmOWZ637HKut3Vui7Jy5Oc1t2PEWoCAAAAAAAAAID935qDTTPdfUl3n53k9kmekeTd059m4aTexDVf42+TnJ3kdt39zO7+2Ib+QgAAAAAAAAAAYOns9Si61XT3V5O8Iskrquq4JA9PcmaS+yc5JbseKbfXckk+nuSCJOcmeVt3X7nR3gAAAAAAAAAAgOW24WDTvO6+PMmrpleq6jaZHFl3UpJvy+QIulslOTSTI+yuTfKlJP8vyaeTXNzdVw/RCwAAAAAAAAAAsPwGCTYt6u6rkpw/vQAAAAAAAAAAANbloO1uAAAAAAAAAAAAYJFgEwAAAAAAAAAAMDqCTQAAAAAAAAAAwOgINgEAAAAAAAAAAKMj2AQAAAAAAAAAAIyOYBMAAAAAAAAAADA6gk0AAAAAAAAAAMDoCDYBAAAAAAAAAACjI9gEAAAAAAAAAACMjmATAPaDxyIAACAASURBVAAAAAAAAAAwOoJNAAAAAAAAAADA6Ag2AQAAAAAAAAAAoyPYBAAAAAAAAAAAjI5gEwAAAAAAAAAAMDqCTQAAAAAAAAAAwOgINgEAAAAAAAAAAKMj2AQAAAAAAAAAAIyOYBMAAAAAAAAAADA6O7e7AQAAAAAAAACG95FLP5ibbr5xu9sYjZ07Ds7dT/3O7W4DgHWwYxMAAAAAAADAfkioaVf+PQCWz7bv2FRVByX550kelOS2Sa5OcmmSN3X3FdvZGwAAAAAAAAAAsD0GCTZV1c4k95ubuqm737eG9x6Q5JVJ7rqbn3+7qn4jyX/qbtFZAAAAAAAAAAA4gAy1Y9MjkrxlbvyGJE/Y0wtV9cAkf5XksCS1myUHJ3lukntW1VndfctAvQIAAAAAAAAAACN30EB1Hp9JOGkWUPqdPS2uqkOS/EmSw6dTPb3mn3ta75FJfmWgPgEAAAAAAAAAgCUwVLDpwVkJJl2Z5J17Wf+TSU6ae6eS3JjkA0kunls3Czc9u6pOGahXAAAAAAAAAABg5DYdbKqqY5PceTrsJG/v7t7DK0nyzKyElpLk7Unu2N336+57Jblnkk/OrT94+g4AAAAAAAAAAHAAGGLHprsujC/c0+KqOi3J6XNTX0nyxO6+YjbR3Zdkcrzd/JF0TxygVwAAAAAAAAAAYAkMEWya7dY0233pI3tZf+bccyf5w+7+yuKi7v77JH8+V/f2VfVtm2kUAAAAAAAAAABYDkMEm45ZGF+5l/XfO73PAktv2MPacxfG377WpgAAAAAAAAAAgOU1RLDpiIXx1/ay/nsy2alptvb8Paz96PQ+W3+H9bUGAAAAAAAAAAAsoyGCTbUwPnjVhVWnJDl2OuwkF3R3r7Y+yZcXxrdef3sAAAAAAAAAAMCyGSLYtLhD0+LRdPPOWBi/e53fOmSd6wEAAAAAAAAAgCU0RLDpioXx3faw9szpfbbL07v2UvvohfE1a20KAAAAAAAAAABYXkMEmy6e3mdHyp25u0VVdXiSR86tuyHJBXupfdvZ69P74tF0AAAAAAAAAADAfmiIYNNHs3IcXSV5ZFWdtpt1Zye5zfS5k7ynu6/fS+17LYw/veEuAQAAAAAAAACApbHpYFN335TkzZmEmjrJjiRvraoHzNZU1aOT/Mr099nuS/9rDeXvszC+dLP9AgAAAAAAAAAA47dzoDovSfITWQk33SXJeVU1Ozru6LnfkuTKJK/eU8GqOjLJGVkJQ13W3f80UL8AAAAAAAAAAMCIDXEUXbr7g0lelpXdmGZhpGOmV83NdZIXdPfVeyn7A0kOnav3niF6BQAAAAAAAAAAxm+QYNPUs5O8IbuGm+av2fwru/t31lDvKVnZ4SlJ3jFMmwAAAAAAAAAAwNgNFmzq7pu7+0cyCSR9KJMg0/z1sSRnd/dP7q1WVd09ycPn3k2SPx2qVwAAAAAAAAAAYNx2Dl2wu/8oyR9V1XFJTkyyI8nnuvuydZQ5Islz5sZXr/N9AAAAAAAAAABgiQ0ebJrp7suTXL7Bdz+Q5APDdgQAAAAAAAAAACyLwY6iAwAAAAAAAAAAGMogwaaq2rKdn+a+8cNb/Q0AAAAAAAAAAGAchtqx6Q8GqrNbVfUDSV61ld8AAAAAAAAAAADGY6hg049X1S8PVGsXVfXQJK9LcvBW1AcAAAAAAAAAAMZnqGBTkvz7qvrJAeulqh6Y5C1JDhuyLgAAAAAAAAAAMG5DBpsqyUur6hGDFKu6d5K/SHLEEPUAAAAAAAAAAIDlMWSwqZPsTPLaqvqOzRSqqtOSnJvkqLnpGzdTEwAAAAAAAAAAWB5DBZvelcmOTZ3kyCR/VlV33EihqrpLkrcnOXZar5LclOQnhmkVAAAAAAAAAAAYu6GCTY9J8rHpcye5Q5K/qKrbrKfINAz1jiS3z0qo6ZYkZ3f3GwbqFQAAAAAAAAAAGLlBgk3d/ZUkj0ryxbnp05O8sap2rqVGVR2fSajp27ISauokP9PdfzxEnwAAAAAAAAAAwHIYasemdPenk5yV5LqsBJMemuR/7O3dqjo6k+PnTs2uoaZ/392/O1SPAAAAAAAAAADAchgs2JQk3f3+JD+eSShpFlD6iar6pdXeqapbJ/nLJPfIrqGm/9zd/23I/gAAAAAAAAAAgOUwaLApSbr7rUn+dVYCSpXkeVX1tMW1VXV4kj9L8l3ZNdT04u5+wdC9AQAAAAAAAAAAy2HwYFOSdPdvJ3lxdg03/W5VnTlbU1WHJHlTkjOya6jp97r757aiLwAAAAAAAAAAYDlsSbBp6ueSvDErgaWDk7yuqu5VVQcleW2SM7NrqOnV3f2MLewJAAAAAAAAAABYAlsWbOruTvITSS7ISnDp1kn+PMnrkpw1ncv0/uYkT96qfgAAAAAAAAAAgOWxlTs2pbuvT/KDST41m0pyhySPnVtWSd6W5IndfctW9gMAAAAAAAAAACyHLQ02JUl3fynJI5NcOZvKyg5OleSdSX6ou2/a6l4AAAAAAAAAAIDlsOXBpiTp7kuTPCbJ9bOpTEJN70/y6O7++r7oAwAAAAAAAAAAWA4799WHuvv8qnpSktdOpy5K8vDuvnpf9QAAwDd7+F9dnStv6O1uYzSOOaRy7sOO3O42AAAAAAAADnirBpuq6lNb9M2bpt+9fZIPVtVa3+vuPnmLegIAOGAJNe3KvwcAAAAAAMA47GnHppOycmTckGY1j01y3DrfAwAAAAAAAAAADgBrOYpuKwJFvXDfm6HDVQAAAAAAAAAAwIjtLdgkUAQAAAAAAAAAAOxzewo2vXCfdQEAAAAAAAAAADBn1WBTdws2AQAAAAAAAAAA2+Kg7W4AAAAAAAAAAABgkWATAAAAAAAAAAAwOoJNAAAAAAAAAADA6Ag2AQAAAAAAAAAAoyPYBAAAAAAAAAAAjM7OoQpV1R0W6n2mu3uDtQ5Kcse5qRu6+5820x8AAAAAAAAAALA8Bgk2VdWJST6VlR2gPtzd377Ret19S1X9WZLTp1PXV9WduvuKTbYKAAAAAAAAAAAsgaGOontqkh1Jajp+0QA1f31ar5IcmuTJA9QEAAAAAAAAAACWwFDBprOSzI6d+3qS1w1Q8/VJrp2r+9gBagIAAAAAAAAAAEtg08Gmqjo6yb2nw07yV9197WbrTmu8LSu7Nt2/qo7YbF0AAAAAAAAAAGD8htix6fSsHEGXJBcMUHN3tXZMvwUAAAAAAAAAAOznhgg2nTq9z8JNHxqg5szFC+O7DlgbAAAAAAAAAAAYqSGCTUcvjL80QM3FWj29f+uAtQEAAAAAAAAAgJEaIth02ML4+gFqztywMD5iwNoAAAAAAAAAAMBIDRFs+vLC+LgBas4s7tB09YC1AQAAAAAAAACAkRoi2HTFwvjkAWrOnDK91/R++YC1AQAAAAAAAACAkRoi2PSP03tP798/QM2ZxVqXDVgbAAAAAAAAAAAYqSGCTf8nK0fEVZJHVdWJmy1aVXdK8qisBKauT/LezdYFAAAAAAAAAADGb9PBpu6+Kck7Mwk1dZJDkvz6ZutOaxw6+0yS87r76wPUBQAAAAAAAAAARm6IHZuS5PfmnivJD1fVL2202PTdH84k0FTT6XM23h4AAAAAAAAAALBMBgk2dfdbklw4G2YSRnpeVb2pqm6/1jpVdbuqenOS583V6SQXd/drhugVAAAAAAAAAAAYv6F2bEqSf5XkxunzLJR0VpJPV9WrqupHq+qkqtoxe6GqdkznfrSqXpXkH5L8YFZ2aUqSm6a1AQAAAAAAAACAA8TOoQp19/lV9axMjqXrrISbDknyY9MrSVJV10x/P3KhzCzQNL9b07O6+11D9QkAAAAAAAAAAIzfYMGmJOnu36+qQ5K8OMnBmQSTkl13YEq+OdD0jRJz629I8pzuPmfIHgEAAAAAAAAAgPEb8ii6JEl3/26ShyT5eCYBpdnOS2u5ZusvSXLGtBYAAAAAAAAAAHCAGTzYlCTdfUGS05I8Icm7ktycldDSatdNSf4uyeO6+x7d/f6t6A0AAAAAAAAAABi/QY+im9fdneT1SV5fVbdK8qBMwk7fOr2S5EvT68NJzuvua7eqHwAAAAAAAAAAYHlsWbBp3jSw9LbpBQAHhPu+5mdyxdev2u42RuXYw26TDzzxt7a7DQAAAAAAAGAJbMlRdABAhJp2w78JAAAAAAAAsFaCTQAAAAAAAAAAwOgINgEAAAAAAAAAAKOzc19/sKqOSnJMkk7y5e7+6r7uAQAAAAAAAAAAGLctDTZV1ZFJnpDkjCQPTHJKklpY00k+keT8JO9M8rruvmYr+wIAAAAAAAAAAMZtS4JNVXVMkl9I8rQkt55Nr7Y8yV2TnJrkyUleXFXnJPkv3f3lregPAAAAAAAAAAAYt4OGLlhV35fkoiTPTnKbTIJLlcnRc3u6ZuuOSvKzSS6qqocM3R8AAAAAAAAAADB+gwabquoJSc5Ncvt8c5ip9nItrj0hydur6nFD9ggAAAAAAAAAAIzfYEfRVdWDk/xRJmGpWUApmYSUbkjygSQfTPLZJF+d/nZUJgGm+0yvQxfe3ZHkVVX1/d193lC9AgAAAAAAAAAA4zZIsKmqdib5vSSHZNdA0+VJfjnJq7r7yr3U+JYkT0ryH5Icn5WA02FJzqmq07v7liH6BQAAAAAAAAAAxm2oo+h+Ksmp2fXIubckuVt3/+beQk1J0t1f6e7fSnK3JG+a1pi5a5KnD9QrAAAAAAAAAAAwckMFm548vVcm4aa3JPnh7v7Kegt191VJfiTJm+fqVZKnDdMqAAAAAAAAAAAwdpsONlXVsUnum5Uj6L6c5OndffNGa06PnHt6kvmdnu4z/RYAAAAAAAAAALCfG2LHpvtl5di4TvK/uvuKzRbt7i8l+Z9ztWv6LQAAAAAAAAAAYD83RLDp+Ol9FkB6+wA1ZxZrHb/bVQAAAAAAAAAAwH5liGDTcQvjzw1Qc+ay6X12zN3itwAAAAAAAAAAgP3QEMGmGxbGhw5Qc7Vai98CAAAAAAAAAAD2Q0MEm764ML7zADUXa82Oubt8wNoAAAAAAAAAAMBIDRFsmh09Nzsu7rED1Jx5zML4swPWBgAAAAAAAAAARmqIYNMFSa6bPleSs6rqOzZbtKrulUmwaRaYui7JezZbFwAAAAAAAAAAGL9NB5u6+/okf5tJqKmT7Ezy6qo6fqM1q+q2SV49rTWr+zfdfcNm+wUAAAAAAAAAAMZviB2bkuQ35p47yT9Lcn5Vfe96C1XVg5Kcl+TuWdmtafEbAAAAAAAAAADAfmyQYFN3vyPJ2zLZXSmZBJLunOSvq+qtVfW4qrrNau9X1a2r6rFV9ZYkf5fk5GmN2W5Nf9ndfzNErwAAAAAAAAAAwPjtHLDWU5JckOTE6XgWTPqB6ZWq+lSSzya5avr7UUlOSHKXrISiZmGmmX9I8rQB+wQAAAAAAAAAAEZusGBTd/9TVT0iyd8kOT6TcNIs3DRzciYhpnm1MO65+cuSPKK7vzBUnwAAAAAAAAAAwPgNchTdTHd/NMk9k/xpJsGk2e5L81fmfstufp/99uYk397dlw7ZIwAAAAAAAAAAMH6DBpuSpLuv6O7HJHlkkr+cTtfCtRhimg86/XmSM7v7cd195dD9AQAAAAAAAAAA4zfYUXSLuvvcJOdW1R2SPCjJA5OcmuTo6VVJrkzy5SSXJjk/ybu7+/Nb1RMAAAAAAAAAALActizYNNPdlyV57fQCAAAAAAAAAADYq8GPogMAAAAAAAAAANgswSYAAAAAAAAAAGB0BJsAAAAAAAAAAIDREWwCAAAAAAAAAABGR7AJAAAAAAAAAAAYHcEmAAAAAAAAAABgdHau9kNV3bwvG1mD7u5V+wUAAAAAAOD/s3enYbZeZZmAn/fkZJ5DAmhCIASB7ogIhEFmUQLYCCg0ggOKCkg70oyGIYBMKoM4AqYRbUChlRYFZFQEQQgIAQ3YAQQDaSEJZCAjJHn7R+3qs8+mhr3r7Kr6quq+r+u79l5rr/Wu99T5+1zrAwCA7WOloFBtWBcAAAAAAAAAAABjVrsBqTeki9UJWQEAAAAAAAAAwA6yWrBJoAgAAAAAAAAAANhwKwWbHr1hXQAAAAAAAAAAAIxZNtjU3X+8kY0AAAAAAAAAAAAs2rXZDQAAAAAAAAAAAEwSbAIAAAAAAAAAAAZHsAkAAAAAAAAAABgcwSYAAAAAAAAAAGBwBJsAAAAAAAAAAIDB2b3ZDQAAAAAAwFb0p3c6N1dfdN1mtzEoBx27Xx551i03uw0AAGCb2JRgU1WdlOQBSe6Q5LgkleQrST6X5G3d/YnN6AsAAAAAAKYl1PSt/E0AAIB5WnOwqaoOTHKTJMcmuTLJv3f3pavsOSHJy5M8KMu/Bu95VXV2kl/q7g+stT8AAAAAAAAAAGDrWi5ctKyqumdVvTnJxUn+T5IPJPl4kq9W1cer6nFVVUvsu1eSf07ykCT7ZeGWpuWe2yV5X1U9YU3/KgAAAAAAAAAAYEubKdhUVS9P8ndJHpjkoOwdRtqV5LZJfj/Je6vq8LF9t03ytiRHjtb2FE8leXFVPW7t/zwAAAAAAAAAAGArmjrYVFUvS/KL2RNkWimQdPckrx/t25XkdUkOnliz3LNoPNx007X+AwEAAAAAAAAAgK1n9zSLqureSX45C2GjvX6aGI8Hl36gqu6X5Jgk/3lsbyX5RJK/SvIvWXil3aFJbpbk+5M8YKLuIUmen+THp+kVAAAAAAAAAADY+qYKNiX5zYlxJbkiybuTfGY0PjkLwaTDxtb9VJKjx/Zck+Qx3f3aZc55eVXdJslfjOothqR+uKqO6u5LpuwXAAAAAAAAAADYwlYNNlXVKUnukD0ho07yliQ/3d0XTay9QZIzkzx4NHWfJEeMvneSR3f3n610Xnf/c1V9b5JPJjlqNH1gkockec3q/yQAAAAAAAAAAGCr2zXFmodMjD+e5IcmQ01J0t1fTfKwJP+UhRDUsVkIJXWSf1wt1DRW5/wkL8ieIFWS3HGavQAAAAAAAAAAwNY3TbDpdqPPxZDRs7v7uuUWj3579hI//c8Ze/uTifHtZ9wPAAAAAAAAAABsUdMEm07JnluTrk7yN1PseXuSqybmPjxDX+nuC5P822hYSb5tlv0AAAAAAAAAAMDWNU2w6Zix759e6bamRaM1n5qY/vdZGhvbU6PvR65hPwAAAAAAAAAAsAVNE2w6YvTZSS6YofYF2RNKSpJLZ9i76LKx74evYT8AAAAAAAAAALAFTRNsOnDs++Uz1L5yfNDd18+wd9G1Y99r2VUAAAAAAAAAAMC2Mk2wCQAAAAAAAAAAYEPt3uwGhqCqbpjkPyU5McmxSQ5Jck2SS5J8JsnHuvvrczrrJklOTXL86JzzR2d8pLt7HmcAAAAAAAAAAMBWtyODTVW1f5JfSXL3JHdOcqNVtlxfVW9P8vLufucaz7xXkmcluXeWvinr81X1iiQv6e7r1nIGAADALH72sY/OpZdestltDMaRRx6VM1/1R5vdBgAAAAAAIzv1VXSHJvmNJA/K6qGmZOHv9ANJ3lFVf1pVh8xyWFU9L8nfJrlPlv+bn5Tk15O8r6qOn6U+AADAWgg17c3fAwAAAABgWHbkjU3LuCDJuUkuTHJFksOSnJzkPyfZb2zdI5J8W1Xdr7uvWa1oVZ2R5OkT0xcl+afRObcenbHorkneUlV37+4r1vhvAQAAAAAAAACALW0nB5suSvLWJH+T5P3d/X+XWlRVN07yhCRPzJ6A072SnJ7kjJUOqKr7T6zpJM9I8tLuvnps3b2SvC7J4k1N353kD5I8arZ/EgAAAAAAAAAAbA+zBptOrapXT7t2fDDDvmVrzNGlSW7c3dettrC7v5zkqVX1ySSvHfvpiVX1ou6+aql9VVVZeLVcjU0/obtfvsQZf19V90jy8SRHjqZ/vKpe2t1nT/dPAgAAAAAAAACA7WOWYFMluWmSn1zDObXGfcnCLUe16qpZCnZ3klVDTRN7XldVP5Pke0dThya5TxZufVrKDyf5rrHxh5L89gr1P19Vpyf5vdFUZeG2px+apU8AAAAAAAAAANgOds24vmZ89mXvUjU22zsmxjdfYe2PTox/axSoWsmrk1wyNv4vVXXkcosBAAAAAAAAAGC7miXY1Jv0DMnFE+PDllpUVQckOW1s6ookf7la8e6+Osmbxqb2T/KAGXsEAAAAAAAAAIAtb9pg01pvW5rXMxQ3mRj/xzLrvid7h57O6u5rpjzj/RPj+065DwAAAAAAAAAAto3dU6w5ad272AKqav8kD5+YngwhLTplYnzWDEd9aJVaAAAAAAAAAACw7a0abOruf9+IRoasqnYn+b0ktxybfkt3f26ZLbeaGP/bDMd9YZVaAAAAAAAAAACw7U1zY9OOVFWHJrlpknsm+fkk3zn285dHc8s5eWL8xWnP7e6rq+qiJMeOpo6qqht091enrQEAAAAAAAAAAFudYNNIVX05yY2mWHp2kh/p7vNWWHPkxPjCGdu5MHuCTYv1BJsAAAAAAAAAANgxdm12A1vIR5I8Msmp3X3uKmsPmxhfPeNZV61SDwAAAAAAAAAAtjXBpumdmuQXkjxwirWHToxnDTZNrp+sBwAAAAAAAAAA25pX0e1xxyT7jb7vysLr305Ocp8kP57k8CR3S3K3qvqzJD/Z3d+YsnbP2Mvk+lppcVU9Nsljk+TEE0+c8SgAAAAAAAAAABgeNzaNdPcXu/sLo+ffuvvj3f3n3f3fkpyU5K/Hlj8iyetXKHfFxPjgGduZXH/5Sou7+1XdfWp3n3rcccfNeBQAAAAAAAAAAAyPYNMUuvurSX44yXvGph9aVY9YZstksOmgGY+cXL9isAkAAAAAAAAAALYbwaYpdfe1SX5xYvq/L7P80onxsTMeN3nt0mQ9AAAAAAAAAADY1gSbZtDdn07yL2NTp1bV0Uss/dzE+CbTnlFVB2XvYNOloxujAAAAAAAAAABgxxBsmt1nxr5XkpstseZfJ8Y3n6H+ZL3JWgAAAAAAAAAAsO0JNs3umxPjA5dYc87E+M4z1J9c+6kZ9gIAAAAAAAAAwLawe7Mb2IKOnxhfsMSaDyW5PMlho/GdqurA7r5mivr3mBi/c8b+AAAAAGDL+92TH5YrL7h4s9sYjENueHR+4XN/vtltAAAAwIZyY9MMqurwJHccm7o6yfmT60YBpvFA0qFJHjJF/YOSPHRs6ptJ/mZNzQIAAADAFibUtDd/DwAAAHYiwabZPDnJAWPj96xwC9PrJ8a/UlW1Sv2fTnLU2Pit3X3pjD0CAAAAAAAAAMCWtyODTVX1xKo6bPWVe+15eJLTJ6ZfucKWNyX55Nj4Lkl+aYX6N0vygrGpTvKcWXoEAAAAAAAAAIDtYkcGm5I8M8nnq+q3quouVbV7uYVVdfuq+p9J3pBkv7Gf3trdf73cvu7uJE/NQkBp0cuq6vTRK+fGz7hnkvcnOXJs+nXdffb0/yQAAAAAAAAAANg+lg307ADHJvnl0XN1VZ2T5MtJLsnC6+aOSfJdSY5bYu9ZSX50tQO6++1V9Zwkzx5NVZLnZ+G1dB9NcmWSWyc5ZWLr2Ul+bsZ/DwAAAAAAAAAAbBsr3VT0sbHhu7r7qRvQz2Y5KMkdpljXSV6R5CndffmUtZ+bhaDU07LnhqzjkjxgmfUfTPLw7r5iyvoAAAAAAAAAALDtrHRj03dnz2vUPrtSkar627Hh33f3c/a1sXX20CQPSvJ9Sf5TVn8l30VJ3pjkVd39iVkOGr2S7ulV9c4kZyS5dxZubpr0hSyEpl7c3dfNcgYAAAAAAAAAAGw383oV3b2zJwR10Zxqrpvufk+S9yRJVR2R5DuTnJTkhkkOSXJtkkuTXJjk7O7+3BzO/Psk96mqE5OcmuT4JAcn+b9ZCI59eBSCAgAAAAAAAACAHW9ewaYtq7svy8Lr3z64Qeedl+S8jTgLAAAAAAAAAAC2qpVewXbt2PcdH4ACAAAAAAAAAAA2zkrBpovHvt94vRsBAAAAAAAAAABYtFKw6fzRZyW5XVXdYAP6AQAAAAAAAAAAWDHY9KEshJo6yQFJXldVx21IVwAAAAAAAAAAwI62e4Xf/jzJz42N75vk/Kr6WJIvJLlymX2nVtWr59PeXrq7f2Yd6gIAAAAAAAAAAAOzbLCpu/+2qj6Y5K5ZuLWpRuvvlOSOS2yp0edNk/zknPtcvDlKsAkAAAAAAAAAAHaAlV5FlyQ/kuRL2RMsWnwymlt8xtWcHwAAAAAAAAAAYIdZMdjU3ecnuW2SP0nyzWxO4Ei4CQAAAAAAAAAAdphlX0W3qLsvTvJTVfWkJKcluUOSE5IckeSg0bJ7Zc9NTl9Ncs78WwUAAAAAAAAAAHaKVYNNi7r7oiSvHz17qarrx4bv7e6Hz6E3AAAAAAAAAABgh1rxVXQAAAAAAAAAAACbQbAJAAAAAAAAAAAYnKlfRbeK85L06PsFc6oJAAAAAAAAAADsUHMJNnX3zeZRBwAAAAAAAAAAIPEqOgAAAAAAAAAAYIAEmwAAAAAAAAAAgMGZy6voplFVN05yyyRHJzkmSSe5ePSc291f3qheAAAAAAAAAACAYVvXYFNV3TPJzya5R5ITV1n770nel+TM7v6H9ewLAAAAAAAAAAAYtnUJNlXV3ZL8TpLbLk5Nse1mSW6a5Ceq6mNJfrG7P7Qe/QEAAAAAAAAAAMO2a94Fq+q5Sd6bhVBTjZ6e8llcf4ck76uqZ827PwAAAAAAAAAAYPjmemNTVb0kya9kzw1NvfjTlCV67PvuJGdU1WHd/ZQ5tQgAAAAAAAAAAGwBcws2VdXjkzwhe25fSvYEmv4pyTuSfCzJl5JcOpo/MsnxWbih6b5J7jiaH7/B6YlV9dnuftW8egUAAAAAAAAAAIZtLsGmqjo6yfOz941LleTdSZ7U3Z9ce83B5gAAIABJREFUpcT/TvKMqvrOJC9Oclr2Dje9sKre2N2XzKNfAAAAAAAAAABg2HbNqc5Tkhw1+r54S9OTu/u0KUJN/193/0t33z/JEyd+OirJk/e9TQAAAAAAAAAAYCuYV7Dpv2bP7Uqd5Ne6+yVrLdbdL0vy3LF6leThc+gTAAAAAAAAAADYAvY52FRVt0hy87Gpzyb5tX2tm4VX231mbHzz0VkAAAAAAAAAAMA2N48bm24z9r2TvK67r9vXot19bZLXZs+r7SbPAgAAAAAAAAAAtql5BJtuOPpcDCB9eA41F501+uyJswAAAAAAAAAAgG1sHsGmYybGX5lDzUUXTIyPnmNtAAAAAAAAAABgoOYRbLpsYjwZdNoXR02Mvz7H2gAAAAAAAAAAwEDNI9g0eavSKXOoOVlr8TV3k2cBAAAAAAAAAADb0DyCTZ8dffbo8xFzqLlostZnl1wFAAAAAAAAAABsK/scbOrujye5cDSsJHepqofva92qeliSu2ZPYOrC0VkAAAAAAAAAAMA2N48bm5LkbVkINfXo8w+r6p5rLVZVd0ty5li9TvKWOfQJAAAAAAAAAABsAfMKNj0/ybWj753k8CTvqKpnVdUB0xapqv2r6hlJ3pnkiLGfrk3ywjn1CgAAAAAAAAAADNxcgk3d/dkkv5+F25WShXDTgUnOSHJ+Vf12Vf1gVR0/ubeqvr2qHlhVv5Xk/CTPSXJw9r6t6fe6+3Pz6BUAAAAAAAAAABi+3XOs9aQkpyT5viyEkRaDSTdI8vOjJ1XVSa4Y/X5Y9oShkr2DUYveleTJc+wTAAAAAAAAAAAYuHm9ii7dfW2SH0ry7uwdUFoMOC0+u7LwqrojRt/Hf1tcn9H4HUke2t3XzatPAAAAAAAAAABg+OYWbEqS7r68u0/Lwg1LV+VbA06rPRntuTLJE7r7Ad19xTx7BAAAAAAAAAAAhm+uwaZF3f2SJCckeVqSz2TvW5lWes7NQijqhO5++Xr0BgAAAAAAAAAADN/u9Src3Zck+Y0kv1FVN0zyPUm+I8nRo6eSfC3JxVkIP32wuy9cr34AAAAAAAAAAICtY92CTeO6+4Ikb96IswAAAAAAAAAAgK1vXV5FBwAAAAAAAAAAsC8EmwAAAAAAAAAAgMERbAIAAAAAAAAAAAZHsAkAAAAAAAAAABgcwSYAAAAAAAAAAGBwBJsAAAAAAAAAAIDBEWwCAAAAAAAAAAAGR7AJAAAAAAAAAAAYHMEmAAAAAAAAAABgcASbAAAAAAAAAACAwRFsAgAAAAAAAAAABkewCQAAAAAAAAAAGBzBJgAAAAAAAAAAYHAEmwAAAAAAAAAAgMERbAIAAAAAAAAAAAZHsAkAAAAAAAAAABgcwSYAAAAAAAAAAGBwBJsAAAAAAAAAAIDBEWwCAAAAAAAAAAAGR7AJAAAAAAAAAAAYnN2b3QAAAMBqfvTs384l116x2W0MylG7D83rv/uXNrsNAAAAAABYN4MMNlXVo5aa7+4/2eheAACAzSfU9K38TQAAAAAA2O4GGWxK8pokvcS8YBMAAAAAAAAAAOwAQw02Laqx70sFnQAAAAAAAAAAgG1o12Y3sIqOQBMAAAAAAAAAAOw4Q76xqVZfAgAAAAAAAAAAbEdDDTb98WY3AAAAAAAAAAAAbJ5BBpu6+9Gb3QMAAAAAAAAAALB5dm12AwAAAAAAAAAAAJMEmwAAAAAAAAAAgMERbAIAAAAAAAAAAAZHsAkAAAAAAAAAABgcwSYAAAAAAAAAAGBwBJsAAAAAAAAAAIDB2b0Rh1TVTZN8T5JbJjk6yTFJOsnFo+fcJB/s7vM2oh8AAAAAAAAAAGDY1i3YVFXHJXl8kp9NcvyUe76Y5A+TvLK7L1qv3gAAAAAAAAAAgGFbl1fRVdXTkpyX5IwkJySpKZ8Tkzw3yXlV9eT16A0AAAAAAAAAABi+uQabqurIqvq7JM9PcmAWwko941NJDkryoqp6d1UdPs8eAQAAAAAAAACA4ZtbsKmqDkjyl0nulb0DTcnetzJdk+SC0XPNxG/J3gGn703yv6tq/3n1CQAAAAAAAAAADN88b2x6WRZCTZOBpguSvCTJaUmO7e5DuvvbRs8hSY4d/fabSb6SvQNOi+Gml8yxTwAAAAAAAAAAYODmEmyqqlsneWz2DjRdk+SZSU7s7id397u7+2uTe7v7a6PfnprkxCRPT3L14s+jWj9XVbecR68AAAAAAAAAAMDwzevGpl9Nst/oeyW5NMlp3f387v7mtEW6+9rufmEWbnC6bOyn/UZnAAAAAAAAAAAAO8A+B5uqqpL8QPbcrtRJHtPd/7DWmt39gSQ/O1avkvyXfe0VAAAAAAAAAADYGuZxY9Mdktxg9L2TfKC7/3xfi3b3XyR5fxZCTUlyg6o6dV/rAgAAAAAAAAAAwzePYNPNR5+LAaQ/m0PNRW+YGJ88x9oAAAAAAAAAAMBAzSPYdMOJ8afnUHPRp0afPfo8bo61AQAAAAAAAACAgZpHsOmwifElc6i56NJVzgIAAAAAAAAAALaheQSbvjoxnrzBaV/caPS5+Jq7ybMAAAAAAAAAAIBtaB7BpgtGn4uvi7vrHGouusvE+MI51gYAAAAAAAAAAAZqHsGmT459ryQ/VlX772vRUY0fy57AVJJ8Yl/rAgAAAAAAAAAAw7fPwabu/nySz4xNnZTkjH2tm+QZSU4eG39mdBYAAAAAAAAAALDNzePGpiT5X1m4ralHn79aVU9da7GqelKSZ47V6yRvnEOfAAAAAAAAAADAFjCvYNNvJvna6PtiGOkFVfWeqrr9tEWq6nZV9a4kvz7x09eSvHgunQIAAAAAAAAAAIO3ex5FuvvSqnpakldlIdi0GG66d5KPVNU5Sd6V5GNJvpTkstGaI5Mcn+T2Se6b5DtHJcdvf+okT+nuy+bRKwAAAAAAAAAAMHxzCTYlSXefWVW3SPKU7B1uShYCS6esUqLGvvfY9xd29x/Nq08AAAAAAAAAAGD45vUquiRJdz8tybOSXLc4lb1DTis9k2uvTXJ6dz9jnj0CAAAAAAAAAADDN9dgU5J09/OS3D3JWdkTWkr2Di4t9WRs/QeT3LW7XzTv/gAAAAAAAAAAgOGb26voxnX3WUm+p6rumORnktwzya2y9+vm9tqS5F+TvC/Jmd39T+vRFwAAAAAAAAAAsDWsS7BpUXd/JMlHkqSqjkpyiyRHj55K8rUkFyf5bHdfsp69AAAAAAAAAAAAW8e6BpvGjYJLH92o8wAAAAAAAAAAgK1r12Y3AAAAAAAAAAAAMEmwCQAAAAAAAAAAGBzBJgAAAAAAAAAAYHAEmwAAAAAAAAAAgMERbAIAAAAAAAAAAAZn92oLquqeG9HINLr7fZvdAwAAAAAAAAAAsP5WDTYleW+SXuc+ptGZrl8AAAAAAAAAAGCLmyUoVOvWBQAAAAAAAAAAwJhZgk2beWuTUBUAAAAAAAAAAOwg0wabNjNYNITX4AEAAAAAAAAAABtommDTD657F3t7QJLHZLbbpAAAAIBt6Km/+h/5+tev3+w2BuPww3fl11/4bZvdBgAAAABsiFXDQ9391o1opKrulORFSe61OBW3NQEAAMCOJtS0N38PAAAAAHaSXZvdQFXduqr+Isk/ZiHUtPjau8VQUyX5fJJHbUJ7AAAAAAAAAADAJti0171V1fFJnpOFwNJ+WTrQdEGS5yV5ZXd/c8ObBAAAAAAAAAAANsWGB5uq6ugkpyf5+SQHZulA09eTvDjJS7v7io3uEQAAAAAAAAAA2FwbFmyqqoOTPCHJk5MckaUDTdck+YMkz+/ur25UbwAAAAAAAAAAwLCse7CpqvZL8tgkz0xyoywdaLo+yZ8kOaO7z1vvngAAAAAAAAAAgGFb12BTVT0yyXOT3DxLB5qS5K+SnN7dn1rPXgAAAAAAAAAAgK1jXYJNVXX/JC9IctssH2h6f5Kndfc/rkcPAAAAAAAAAADA1jXXYFNV3TnJi5Lcc3EqewJNi+NPZuGGprfN82wAAAAAAAAAAGD7mEuwqapunYUbmh68OJWFQNP4LU2fT/KsJK/v7v6WIgAAAAAAAAAAACP7FGyqqhOSPCfJo5LsytKvnbsgya8leWV3X7sv5wEAAAAAAAAAADvDmoJNVXVMktOT/LckB2bpQNNlSV6c5KXdfeU+9gkAAAAAAAAAAOwgMwWbquqQJE9I8qQkR2TpQNM1SX4/yQu6+6tz6hMAAAAAAAAAANhBpgo2VdV+SR6X5JlJbpilA03XJ/njJGd09xfn3CcAAAAAAAAAALCDrBpsqqpHJvm1JCdl6UBTkrw5yend/em5dwgAAAAAAAAAAOw409zY9LosBJkq3xpoel+Sp3X3h9ahNwAAAAAAAAAAYIea6lV0I+Ohpm8kOTPJ25IcU1U/MO/Glmyg+20bcQ4AAAAAAAAAALC5Zgk21dj3/ZM8fvRslM5s/QIAAAAAAAAAAFvUWoNCtfoSAAAAAAAAAACAtVnLq+g2gyAVAAAAAAAAAADsINMGmwSLAAAAAACAdffmt7whV19z9Wa3MRgHHXhQHvzAH9nsNgAAYFNME2z63nXvAgAAAAAAIBFqmuDvAQDATrZqsKm7/34jGgEAAAAAAAAAAFg07avoAAAAAAAAAAAYuMuff7f05RdtdhuDUocdm8Oe/oHNboM12LXZDQAAAAAAAAAAMB9CTd/K32TrEmwCAAAAAAAAAAAGR7AJAAAAAAAAAAAYHMEmAAAAAAAAAABgcASbAAAAAAAAAACAwRFsAgAAAAAAAAAABkewCQAAAAAAAAAAGBzBJgAAAAAAAAAAYHAEmwAAAAAAAAAAgMERbAIAAAAAAAAAAAZHsAkAAAAAAAAAABgcwSYAAAAAAAAAAGBwBJsAAAAAAAAAAIDBEWwCAAAAAAAAAAAGR7AJAAAAAAAAAAAYHMEmAAAAAAAAAABgcASbAAAAAAAAAACAwRFsAgAAAAAAAAAABkewCQAAAAAAAAAAGBzBJgAAAAAAAAAAYHAEmwAAAAAAAAAAgMERbAIAAAAAAAAAAAZHsAkAAAAAAAAAABgcwSYAAAAAAAAAAGBwBJsAAAAAAAAAAIDBEWwCAAAAAAAAAAAGZ/dmNwAAAAAAAABbyT986H75xje/ttltDMYB+x+Tu9/lHZvdBgCwDbmxCQAAAAAAAGYg1LQ3fw8AYL0INgEAAAAAAAAAAIMj2AQAAAAAAAAAAAyOYBMAAAAAAAAAADA4gk0AAAAAAAAAAMDgCDYBAAAAAAAAAACDI9gEAAAAAAAAAAAMjmATAAAAAAAAAAAwOIJNAAAAAAAAAADA4Ag2AQAAAAAAAAAAgyPYBAAAAAAAAAAADI5gEwAAAAAAAAAAMDiCTQAAAAAAAAAAwOAINgEAAAAAAAAAAIOze7MbGIqqOjTJKUluneTYJAcluTTJl5N8pLvPm+NZ35HktklOSLJfki8l+XR3f3JeZwAAAAAAAAAAwFa2o4NNVXWbJA9LclqSO2YhZLTc2s8k+d0kZ3b3lWs874eTPCXJnZf5/Zwkv9XdZ66lPgAAAAAAAAAAbBc79lV0VfWPST6Z5FlJ7pIVQk0j35Hk5Uk+XlV3mPGsA6rqzCR/kWVCTSOnJPnDqnpzVR0xyxkAAAAAAAAAALCd7OQbm75jibnrkvxzkvOz8Bq6Y5PcKclRY2tumeTvquo+3f3RKc96RZJHT8ydn+TsJNcmuU2Sm4/99qAkb6iqB3b3dVOeAQAAAAAAAAAA28aOvbFpzLVJ3pzkwUmO7u7bdfcDu/vHuvt+SY5L8jNZCDotOjzJm6vqsNWKV9Xjsneo6RtJHpPkpqNzHpLkFkkeOnHG/ZOcsQ//LgAAAAAAAAAA2LJ2crDpm0leleRm3f2Q7v6r7v765KLuvra7X53krkkuGfvp25M8caUDquqQJM+ZmP6R7j5z/CamXvCmJKdlIWi16ElVdeOZ/lUAAAAAAAAAALAN7ORg0527+3Hdff40i7v7U0mePDH9o6tse3ySG42N39jdf7nCGWclednY1MFJnjpNfwAAAAAAAAAAsJ3s2GBTd5+3hm2vTXLl2PiWVXWj5RbnW4NPL53ijJcnuX5s/Miqqin7AwAAAAAAAACAbWHHBpvWoruvTnLuxPS3L7W2qo5Pcruxqc9294enOOP8JO8dm7pRkjvP1ikAAAAAAAAAAGxtgk2zu3ZivP8y674/yfhNS++f4YzJtfedYS8AAAAAAAAAAGx5gk0zGL0S7qSJ6a8ss/yUifFZMxz1oVVqAQAAAAAAAADAtibYNJt7JLnB2PiCJOcts/ZWE+N/m+Gcz69SCwAAAAAAAAAAtjXBptn84sT4rd3dy6w9eWL8xRnOmVx7ixn2AgAAAAAAAADAlifYNKWq+r4kDxub6iS/vcKWIyfGF057VndfmeSqsanDqsr/FQAAAAAAAAAAO8buzW5gK6iqGyR5zcT0H3X32StsO2xifPWMx16V5OCJepfNWANgaqec8upceOFVqy/cIY477uCcc85Pb3YbAAAAAAAAADuWW4BWUVX7JfmzJCeMTX8pyRNX2XroxHjWYNPk+sl6AHMl1LQ3fw8AAAAAAACAzSXYtLrfSfL9Y+NvJHlEd18yY53ex/W13MKqemxVfbSqPnrhhVO/8Q4AAAAAAAAAAAZLsGkFVfX0JI8fm7o+yaO6+wNTbL9iYnzwkquWN7n+8uUWdveruvvU7j71uOOOm/EYAAAAAAAAAAAYHsGmZVTVY5I8b2L6F7r7DVOWmAw2HTRjC5Prlw02AQAAAAAAAADAdiPYtISq+q9JXjEx/fTu/oMZylw6MT52hvMPSXLI2NTl3X39DGcDAAAAAAAAAMCWJtg0oarul+S12ftv85LufsGMpT43Mb7JDHsn107WAgAAAAAAAACAbU2waUxV3S3Jm5IcMDb9P7r7SWso968T45vPsPekVWoBAAAAAAAAAMC2Jtg0UlW3S/LW7P0KuDcmeewaS54zMb7zDHsn135qjT0AAAAAAAAAAMCWJNiUpKpuleQdSY4cm/6bJD/e3devsey7J8b3mGHv5Np3rrEHAAAAAAAAAADYknZ8sKmqbpLkXUmOG5t+X5KHdvc311q3u89P8rGxqVtU1aq3NlXV8UnuPTb1lSQfXmsfAAAAAAAAAACwFe3oYFNVHZeFUNNNxqY/muQHu/uqORzx+onxf59izy8n2W9s/Kfd3XPoBQAAAAAAAAAAtowdG2yqqiOSvD3Jrcamz0ly/+6+bE7H/EEWblxa9PCqevAKPd0xyRPGpq5K8htz6gUAAAAAAAAAALaM3ZvdwGaoqgOSvDnJ7cemL0rymCSHV9XhM5S7qLsvX+qH7r6yqs5I8oqx6TdU1c8neU13Xzfqp5I8JMkfZe//k5d093/M0AsAAAAAAAAAAGwLOzLYlOTbk9x7Yu7YJB9cQ61HJ3nNcj929yur6i5Jfmo0dWCSM5M8u6o+nuS6JLdJcvLE1rcnefYa+gEAAAAAAAAAgC1vpwabNtrjknQWQlCLThg9S/nrJD+xeKMTAAAAAAAAAADsNLs2u4GdoLu/0d0/neShST6ywtJPJXlMdz+ouy/dmO4AAAAAAAAAAGB4duSNTd39hSS1Cee+KcmbquqWSW6bhRub9ktyfpJPdfcnNronAAAAAAAAAAAYoh0ZbNps3X1uknM3uw8AAAAAAAAAABgqr6IDAAAAAAAAAAAGR7AJAAAAAAAAAAAYHMEmAAAAAAAAAABgcASbAAAAAAAAAACAwRFsAgAAAAAAAAAABkewCQAAAAAAAAAAGBzBJgAAAAAAAAAAYHAEmwAAAAAAAAAAgMERbAIAAAAAAAAAAAZHsAkAAAAAAAAAABgcwSYAAAAAAAAAAGBwBJsAAAAAAAAAAIDBEWwCAAAAAAAAAAAGR7AJ4P+xd/8hv951Hcdfn3FcZ25jE3cIWVsrg6lDG3TUNOeGNXH0YzljwdI/jFiDfmAQqIktywkVlUihDIn+cNU/DZFSyyCWkWudgbgUJXW2uai2yOXOdsTy3R/3vfbdxbl3ny/3dd33+77vxwPGzuc61+f6fvb++7nrAg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zpG9PsBhNMa4JMnxJBcneXaSh5L8c5J/rKray7MBAAAAAAAAAEAHwqYkY4yzkrwwyUuTvGzz3y9JcvbKbW+uqj/a4e9cneRXk1yT078t6/4xxgeS/E5V/e9OfgsAAAAAAAAAAPazQx02jTF+IsnPJ/m+JOct/FvvTvL2PPPn/74ryW8muX6McWNVPbTkmQAAAAAAAAAAoKtDHTYleVWSq5f+kTHGrUneMbn8SJKn4FKcAAAgAElEQVR7k5xM8oIkL1r5u1cm+fMxxquq6uTS5wMAAAAAAAAAgG6e6e1Bh9mjSWZ5W9IY43VJbl25VNmInC6pqtdV1Ruq6opsfJ5u9TevTPL+Oc4AAAAAAAAAAAD7jbApeSLJp5K8L8mbsvH2pOck+eBOHzzGGNn4tNxYufxLVfWeqjq1em9V3ZXkqmxEVU964xjjyp2eAwAAAAAAAAAA9pvD/im625L8clX9z/QvNpqkHbshyUtW1ndnI6A6raq6f4zxK0n+4MljZONtT6+f4zAAAAAAAAAAALBfHOo3NlXVw6eLmmZ002T93qqqbfb8YZKvrax/eIxxwbzHAgAAAAAAAACA3g512LSkMcbZSV67culkkg9vt2/zE3V3rlx6VpLr5j0dAAAAAAAAAAD0JmxaziuSnLeyvqeqvnGGez85WV87z5EAAAAAAAAAAGB/EDYt54rJ+p419t69zbMAAAAAAAAAAOBAEzYt5/LJ+str7P3KNs8CAAAAAAAAAIADTdi0nOdP1g+e6caqOpXkkZVLF44xnjvLqQAAAAAAAAAAYB8QNi3ngsn64TX3T++fPg8AAAAAAAAAAA4sYdNyzpusT625/4ltngcAAAAAAAAAAAeWsGk5507W64ZN0/unz/t/Y4ybxxgnxhgnHn543RdDAQAAAAAAAABAP8Km3VM7vH9seWPV7VV1vKqOHzt2bP2TAQAAAAAAAABAM8Km5ZycrM9Zc//0/sd2cBYAAAAAAAAAANhXhE3LmYZNR9fcP71f2AQAAAAAAAAAwKEhbFrOo5P1RWvun35Tbvo8AAAAAAAAAAA4sIRNy/nSZH3JmW4cYxzN08OmR6vqP2c5FQAAAAAAAAAA7APCpuV8frL+7jX2XrbNswAAAAAAAAAA4EATNi3ns5P1y9fYO733czs8CwAAAAAAAAAA7CvCpuXcneSxlfXLxhjfdoZ7r5qs/2qeIwEAAAAAAAAAwP4gbFpIVX0jTw+Szk3y49vtG2McTfKGlUvfTPKxeU8HAAAAAAAAAAC9CZuW9ceT9VvGGGObPT+d5MKV9V9U1aPzHgsAAAAAAAAAAHoTNi3rziSfWVl/f5Jf3OrmMcZlSd6zcqmSvGuJgwEAAAAAAAAAQGdH9voAe20zJjqdCyfri7a491RV/dvpHlBVNcZ4a5KPJnnyTU2/N8Y4N8nvVtWplXO8OskdSS5YecQdVfXp7f4bAAAAAAAAAADgoDn0YVOS+8/wvt/e/GfqriTXbLWpqj4+xnhXkl/bvDSS3JaNz9KdSPJ4khckuWKy9dNJbjnDswEAAAAAAAAAwIEibNodv57k7CRvy1Of/zuW5Lot7v/7JDdW1cldOBsAAAAAAAAAALRz1va3sFO14R1JXpPkb5LUFrd+JRvx06ur6qFdOh4AAAAAAAAAALRz6N/YVFVjF3/rriSvGWNcmuR4kouTnJPkX5N8Mck/VNVW0RMAAAAAAAAAABwahz5s2gtV9UCSB/b6HAAAAAAAAAAA0JVP0Q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RNAAAAAAAAAABAO8ImAAAAAAAAAACgHWETAAAAAAAAAADQjrAJAAAAAAAAAABoR9gEAAAAAAAAAAC0I2wCAAAAAAAAAADaETYBAAAAAAAAAADtCJsAAAAAAAAAAIB2hE0AAAAAAAAAAEA7wiYAAAAAAAAAAKAdYRMAAAAAAAAAANCOsAkAAAAAAAAAAGhH2AQAAAAAAAAAALQjbAIAAAAAAAAAANoRNgEAAAAAAAAAAO0ImwAAAAAAAAAAgHaETQAAAAAAAAAAQDvCJgAAAAAAAAAAoB1hEwAAAAAAAAAA0I6wCQAAAAAAAAAAaEfYBAAAAAAAAAAAtCNsAgAAAAAAAAAA2hE2AQAAAAAAAAAA7QibAAAAAAAAAACAdo7s9QEOozHGkSSvTHJZkucl+e8kX03yqap6ZA+PBgAAAAAAAAAALQibdtEY49lJ3pnkzUm+/TS3fHOM8dEk76yq+3b1cAAAAAAAAAAA0IhP0e2SMcYVSe5N8racPmpKkmcluT7JPWOMW3brbAAAAAAAAAAA0I03Nu2CMcbzkvxlkosnf3Vvki8neW6SlyY5f/P60STvH2N8varu2LWDAgAAAAAAAABAE97YtLAxxkjyZ3l61HRfku+tquNVdWNV/WCSS5P8/mT7Bzff9AQAAAAAAAAAAIeKsGl5NyR5xcr6/iRXV9VnVm+qqq9V1S8ked/K5aNJfmP5IwIAAAAAAAAAQC/CpuXdOln/XFX91zPc//Yk/7Kyfv0Y48r5jwUAAAAAAAAAAH0JmxY0xnhxkhevXPp8VX3smfZU1eNJPjC5fNPcZwMAAAAAAAAAgM6ETcv60cn6Q2e4747J+sdmOAsAAAAAAAAAAOwbwqZlXTtZf/JMNlXVg3n65+guH2NcOtupAAAAAAAAAACgOWHTsq5Y+fO3kpxYY+/dk/WLdn4cAAAAAAAAAADYH4RNCxljPCfJsZVL/15Vj6/xiPsn68t3fioAAAAAAAAAANgfhE3Lef5k/eCa+786WX/PDs4CAAAAAAAAAAD7irBpORdM1g+vuX96//R5AAAAAAAAAABwYAmblnPeZH1qzf1PbPM8AAAAAAAAAAA4sIRNyzl3sl43bJreP30eAAAAAAAAAAAcWKOq9voMB9IY46Ykd6xc+lBVvWmN/T+U5BMrlz5RVa/d4t6bk9y8ubw8yRfWPC6Hx0VJHtnrQxwwZjo/M52fmS7DXOdnpvMz0/mZ6TLMdX5mOj8znZ+ZLsNc52em8zPT+ZnpMsx1fmY6PzOdn5kuw1znZ6bzM9NlmCtb+c6qOrbdTUd24ySH1MnJ+pw190/vf2yrG6vq9iS3r/l8DqExxomqOr7X5zhIzHR+Zjo/M12Guc7PTOdnpvMz02WY6/zMdH5mOj8zXYa5zs9M52em8zPTZZjr/Mx0fmY6PzNdhrnOz0znZ6bLMFd2yqfoljMNm46uuX96/5ZhEwAAAAAAAAAAHDTCpuU8OllftOb+6eu2ps8DAAAAAAAAAIADS9i0nC9O1pesuX96/5d2cBZ4kk8Wzs9M52em8zPTZZjr/Mx0fmY6PzNdhrnOz0znZ6bzM9NlmOv8zHR+Zjo/M12Guc7PTOdnpvMz02WY6/zMdH5mugxzZUdGVe31GQ6sMcZ/5Kk3L30ryflV9fgZ7v3TJD+5cum6qvr4zEcEAAAAAAAAAICWvLFpWZ9d+fNZSY6vsfflk/Xndn4cAAAAAAAAAADYH47s9QEOuL9Ocs3K+qokf7vdpjHGdyS5bOXSF6rqgVlPBgAAAIfIGGP1tecnqmqW16CPMW7OU/8jU1XVz87x3P1ijPGRleXfVdVvzfTctyb5gc1lVdX1czwXAAAAgP1F2LSsjyR598r6p5Lcdgb73nia5wBAxhjnV9XXF/6Nt1TVe5f8DQCAPfAzSWrzzxcmmSVsSnJtkhtW1ocqbEryI3lqrqdmfO7xzWdn5fkAAAAAHDI+RbegqrovyT+tXHrhGOO6Z9ozxjgnyS2Ty38y99kA2LfuHOP/2DvvcGum649/vl4tiJfovRNRokUXnWjROwlChCCNKBFCdBEiEYQQiRLtVaJEjegtIgQJIoLo9YcoL9bvj7XnnTlzT7vnzL3nnJn9eZ7znDNz9+zZZ985M3uvvdZ3acxIVS5pN+CEkao/EolEIpFIpKQovCKRSCQSiUQikUgk0gJJYyTNKGmKXrclEolEIv1PVGwaeX4EXJLZ/oWkZczsjQbljwbmymxfbmZ/HanGRcqJpLmAFYAFgWmBz+ARrm+E1+PAnTHFYSQykKwJnAnsXHTFkrYFTi263kgkEolEIpFIJBIpE5LmBmYE3gGeNrP/9bRBA46kSYGlSPv0CTN7tretikQikUgkMhJI2h7YA1gWGBP2vQhcBBxnZi/0sHmRSCQS6VOiY9PIMw64C3cyAZgX+LOk7YOiEwCSxuJp6/bKHPs+cPBoNTQy2EiaAR8M7grM1uYxzwJnAKeb2asj2LxIJFIsX5H0jJkdWlSFkjYBfoOrOcZUH5FIJBKJRCKRSCSSQdJkwL647WWWzJ/GS7oWONTMHupJ4wYUSdMAP8YDdz6V+9u9wIFmdksPmhaJRCKRSKQJkuYBTs/setrMvt7imEnxDDWbJLsyf54F2AfYUdK2ZnZDke2NRCKRyOATHZtGGDMzSVsA9wGzht2LAX+T9BfgKWA63DP507nDdzWzR0atsZGBRdIBwKHApAwv/cGcwOHADyQdambHj0T7IpFI4Qg4WNK/zew3XVcmrQP8njguGIKkz+CRw3MAY4Gp6CKVr5kdXlDT+hpJy45Q1Qb8D3gLeNPM3hmh8/Qlks4aoapr+hV4ErjPzP47QueLRCKRsjFZ5vMHPWtF+Zg88/n9nrWiz5A0EbAKHkC3NDADrtQ8FZ2lQzQzm6+4FvY/khYBLsvs+ruZbdbimKmBPwLLMbSfJwU2BtaTtLuZnVNkewcBScsAN2d23Wdma7Y4ZqZwzGepf+0uB9wo6QAz+0lhjY1EIpFIJFIEWwFrkQbI7t/GMT8BNs1s54NrhWcfuUzSqmb2l65bOeAE2/TyFGefNjPboKDmVYYw1v0GsDIZhVFcZew3ZlZpO4CkiYENgS9S7LU6WetikSoRFzBHATN7XtK6eEq6hcJuAcuEV573ge+a2Xmj1MTIgBKUvi7HHxaJEWi4SivCDcbHhOt0UzN7u7hWDjaSPj3S/SHp22Z20kieI1I6DP/tni7pOTO7sdOKJK2CG/UnJb1//F/3TRxcwr11VzxqeOGCq6+EYxNwN6Og/CXpFdx5/G7gXDP7z0ifs8fsxCgqqkl6HldyOyOmr41EIpGmZJVb4lyqOGYnHfdWvl9DhPu3caXvvEpzJw5NCVVUa90KmD98NnyRrRW/wheVkmPyCJ9TnSHpBTO7vutWDhZb4gsX4P1zdhvHnEM632p0HU4EHBsUiy/qromRSCQSiUQKZP3wLuAT/LneEEmLAt+k9pmfH8Mmf5sCOEvSEmZWxbFq4kizP7ARMElR1VLNsT8AkmakNkvSK2b24zaOOwbYL9kM79Pgc7LVgH0kbVVFoRJJwhVt9wWmz/6pgOore61GGtOx4kBkeJjZ33EvxWOBlxsUGw/8AVjWzE4drbZFBpNg1LwcWJV0QJLc6JV5fYBfcy+Hz9m/kTlOwOq4N3xRA6UyME7SmJGqXNJuwAkjVX+klFxC+pufBLgkTAyHjaQvAFfhkv/JfeBdfMJUSSRtDDwGHAd8jtp7ZrevqlFk3zV6zYgbUg4HnpR0paTEibzMjEbfCp+gHwT8S9IRI/k8jEQikUFF0rS4KnMyF3uhh80pDZJmAbJj3Od61ZZ+QNICwD3A0bjDV3Z8mZ/bD+dVVdbNfP4YV69tiKSVcGeoRnaXrE1mYuC0kLauSqxN2jcfAuOaFQ6BdevQvE8hnaf+TNJU+XoikUgkEomMPsE+tDTpc/wvZvZKi8P2p3b8Oh44EVd52Ry4OPN38LnA9gU2e2CQdCRwJ7AZaZaWKtuYi2ILPEjkm+E1efPiIGk/4PsMHfNnx68LA9dLmrvwFvcxITj8duAYXEW43rpzp69IpC5RsWkUMbP/AQdIOhhYCZgHmBlXxngOuKuNh38kknAi7tSU93B/CTgXuA54wMxezx6USau0NrAjfg3mnZtOwPMZR2BN4ExcuaVQJG0LRCfGyHDZEU9tuiL+u50auEbS8mb2fLuVSFoMT6XwadLf//vAZmZ2e+GtHgAk7YCr0ySO30UOoqs46RzNSYiAMcAGwBqS9jGzkUrb1k+06uPsZLJVmUblkr49EFhd0tphTDsQSPo4t8vMrO4cqE7ZkaDh+cuIpJtbl+qIuukT8bHveyN0zkhkCJJmA36JG5vBr82He9eiciBpKeAk/PkDFe9XSbMCt+IO3dkoa+W2k31ZGj3bK0twOFqCtG/uNLNWirX7ZT4Lf/YcCtyEp6LcBvgu6TxiLmAXKjLflzQF7uAJ3q+3tjFe/G5u+wXgO9T26ZGkqT5nBHYnBoZFRpiYjr47JM05QlVPGP+b2UcjdI5IBCBJ+zs13f/+y6x8vSCuqpSMp25rVjiMFTYltUEbsJ2ZZR2hL5P0T1xRJ6n3q/haV2WQdAKu0lrPppcPbIgMjySYO7kGz2hWWNIcwI9pPd8SruL8a3w9sfQE58ar8PTo0LyPIpHCUEVV/CKRgUbSZ3HDbjKwThwSjgSOM7PxbdYzMW6gO5jUO1nAR8CiZvZ4ke0eRCR9gj+UjzCzQwusdxPgQlxxx8wsqmBE2iYY2u4G5kt2AQ8Bq7STOlHSgqSLI8ngezywpZldOSKN7nPCffUh3Om73kD8E9wR+e3wuSPMbJ5Ojx0kwr0zz3AnOMMpn13gS7a/amalMn5IuoX0u06MTx7rGTVeBF7Fr9lJcYPcnKTP+mzfPgv8Gx9TjMVlg2fN/D3btwb8wcw26f7bjA51rsWGz9wG123RVOqZnxlHjRYf4sqGp5nZHaN43kifIKlV6qe1SK/Jl+nMWUa42uWsuPNCdr8BXzOz33RQb98i6aEWRRalNqXxs52cBu/XWaiNnM0ufFzYQb0Dj6Q78RRo2WfyK3iQwrO4umLyt8fw+2DyTF8aWIi0H5Nx/xmhDgDM7LCR/h79Qgjw+Btpnx1rZgc1KT8NPraaBO+/T4DV8sEgkvYATsnUe4+ZrVhw8/sSSUsCfyH97kea2SFNys8I/BcffyY2qGXM7KFcuW2A80mv3QfNbKniv0Gk6oxkOvoqjf1h1Mb/75EGNtwNXNyGg+rAIumpEaq6UbDI3Wb2rxE6Z18iaSY8kPSLuGPjLM2PaItSBzVJWh93agC/lnY1s4ZpaMNayDjS+8PtZrZqnXIT49fiHPiz/2Ng6qoEMElaE7iB+jbR9/Gx/kt0b5/ettNjBxlJb+A2UgGPmdkiLcqfjCs8JWNRgGtJHfE3x+8ZWYe9jczsmhH5An1EnbkPeB98CNyCz7eKuFZ/3XkrI2UkOjZFIgOIpHPwwXbywHwLf2B2pLISZNWvIn2oG/BbMytcpWjQyCxyFrZIIWkd4EpSw2ilFjnrESaQK1FcVJyZWam94yXNB9wFTEf6u70RWN/MGqqOSJoLj6KZnfQe8jHwFTO7YKTb3a9IugzYmNoFozfxKOvLgIfN7IMeNW/gyKWD2xOX901UBT7GJ4C3485keQec+YAl8SiaOUj/J0/iaoLPkC7WLYVHwqwSymT/fx/g6X1Lp/AgaV5consJ0j69Ao9iu93MXq1zzBjcSL8pHvE2L95fHwKHmNnxmbIz4ov/38Sdp/LOTbsNiiJWzrDe9Jk7Ckb4yj3z6/RpIyfF4SqK5J0Z6/3tAmDPsi5ySGq4YNwl9RY4Hm42tugn2vgdt1KpG9bpcnUJeAOY08ze7bLuviLTr6MdeZmc83lgviqOxSRtiM8ds8byk4EDkv7IXfeXmtlWuTpmw8dj++CR9YnS8yZmds9ofI9+IqSevixsGj4POq9J+W2B80j7+Foz27BB2UeAz5L+r6ZpJ/Bk0JG0Ge5QB204Ikr6Cq6Um/TpODPbskHZ+/G5QdKn05vZGwU1vS8YQYWbjim5ykgN4Z5wKjATxT/nKjX2h1ELFklI7iHv4U6Qh5jZi6N4/lFhFMZh9cbEd+GqpBdYiRcQJX0a+AmwE2l2m6L6udS/f0lfB04LmwasZWZ/alL+JNIMIU0doSQdS6qWacAKZnZvIQ3vcyTdBSxH7W/+flw16NqoWNc5YS3lCdJ73i/NbO8m5SfGgxumJR2H7mdmP82UmQg4B0+ZmNR7uZltXvw36C8kPY3b7SG1Tf8UONrM3uxVuyLlJzo2RSIDhiTh0cWfIX2gbm1mlzQ9sHW9SR7jZND0qpnN2GVzB57c5HE8sIGZ3dhFfavgkbWfytT7lplNW0BzBw5JK+LpjdYlTTXRdbWUfPKYIGkF0giB5H5wjpnt0qD8LLhTU+LQkByzu5mdOSqN7kMkTQW8hhsxkj65B9g4pojtnDC5+y2QRAEZcDpwuJm91MbxwlPLnQAsEI5/Df+/3JUruzjwK2BZaq/t0k0mg9PYrbhjl4AHgV3M7MFh1DEJbiQ6jNSB9BQzG5KGNhirTiJNAyLgKWBBMxtNo3VHRMWm3lKv/xsVrbOv07JZ5bZ/ASuV8V4+ympYH+BKHL/BFzf6Nh3lKDs25ev9BNim23lZP9Ljfv0AD+LpeA42yEi6CU8XD963Z5vZrrkyTR2bMuXmAy7CnUQA3gVWNbMHCm94H5OJLgbvtzXN7JYm5U8Dvp4p39BpR9JhwA8zZVftNABtkJC0J/CLsGnAGmb25yblz8IXkZPym5nZFQ3KHgQckSnbdOF0EOmBwmUrSq0ykmUU0tFXauwPo34958cfr+FBqX8YpfOPCqPYp/XSK90O7GBmnahx9jUhxdSfcQXWoseypf/9S/ou7hQG3mfLmdn9Tco/AHyedN40q5m93KDsFviYNal7JzP7XVFt71ckzbh6zuEAACAASURBVIwHdGTtmr/G7fb9NE4YSCStDVxH+hvf08xOb7O8gL+b2eJ1yk0JPE26Xvs+rjJWWic0SZ8D/k7ttbqLmZ3T04ZFKkElJimRSMlYGldosfC6owjjuZldKuk2UtWL6SQt02xAWhEuAbbA+3oS4BJJK5vZ34dbkaQv4MpYWaemd0lz+1aKkC/6WzBBxSVLHKy3gZndFQxxyWRPwFcl/SefTkLS9LiiU96p6btVdmoKrEJICxm2X8OVr2J0QXf8EtgufH4P2NzM/tjuwWHSfpWkG4BLgfVxZ56rJS1nZk9kyj4kaWX8t7AJ6TW+saT5zezJQr5Rj5H0KeAPwAykDnjrDFcJwDxl7VGSnsRVbQR8U9Lf8hK/ZvYrSe/galDJb2QeXCnrhm6+zygxHPXJyitVjgC/Jb1upsaV8fLpE9/BDSL11NvmzZTLqrfdQW36xMVxpcdsOQHzA5dLWt3MPizyi/URo6GgMzmwYnj9RNJ+fT52aLdPiuy7B/HozZsKrLPfGO1+NdyQfJCZ/bWgOgcKSZPhqrbJuOYdYN9O6zOzf4X0FrcBnwOmxOe3i/azw+IIMGVuu5Wy3yqk/4NP8EClRuSdxObHF4XLTr5P32pRfmXSPv0In6c24m+57XmAUjk2BUZbEa/yyNPRn4WPKes5yReSjr6iNAtEKDItfb7c9MA4SRuXMA1QO3bTbtVx8/0p/Bn4F0krWInS0wXbyg3A3GFXu9dcJOVTue2GyqqSpgAWy+z6ZyOnpkDiSJf8X6oSEL5SbvufwB7Rqakw5grvyZpIq3taElySlK9rAzGzdyVdBOwRdk0GLMLQMWyZWDLz2YAbo1NTZLSIjk2RyOAxb3hPHqi/L7DuC0kdm8AXlKru2LQjMCu+kGP4Qts1kpY3s+fbrUTSYrgB9NOkBrz38cjEKhg6a5B0CvANhi5WQn1Hp0gDzGycpP1wVZvk2jpE0tPJgFLSWOB6PA1V1qnpEDP7WW9a3lfMkflswK+iU1N3hKiWbGT714fj1JTFzD6QtCm+UPQ5YBrcAL1KrtxHwdHv79ROVtfFHSHKwPfwBTLwZ8j23aQ3MbOLwgLnbnhfHSfpQjN7J1fufElbU+uIuxoD4Ng0nIl1nIQXj5ntBCBpOVwZNHnGv4OrrJ3bTG0spAbYBL9Gk0XQ+fBrbx8L6dGCQtxywN7A1snpw7mWB/bCJbHLSPa53i3N6knGZmOB00Nq5W2t/1LUnU/zvshKxD9DZw4Hn5Cm63scuMfMHumgnkHihBZ//x5pvz6OB3MMl3y/3ldGtbVh8gXc2TMJarqi2zGqmb0p6atAks5jLuDbwFHd1DtgTJbbbpbGexo8tVzCw2bWzGknsREkv4exw2/eQDJpuwVDwM38pH30oDVP35kovZa9T/tl0bJKtpij8bWRrMNNTEffPatnPm9GbVp68HT0rdLSr01qPzV8Pn8gnvI3m5Z+DWDBTDlwNfgLJC1VIkecbODinHhq+WywyMe4A0SjPl0CD5KGtJ+eIA1yyvbpQtTOCRKHsatCgFlZ0nzvS3rtJAj4L3AF7pDwEtGxsRnv57anqlvKWR7/bU4I1G9R93vDqLtMzBTek9/gWX043x5kPp3bbnU/WzW33UwN8A5SxyZw+3WZHZtmCO/JtXpBD9sSqRjRsSkSGTzy6eEeK7DuR8N7MqifoVHBqhAW1L8M3I1PBg2YHXduWqWdBWVJC+ILcNOSLj6Nx1NV9P2icNFI+hI+0MsaHpIJ+du4U0KcPA4DMztR0jz4wm1yjf1K0nPAXcC1uCEju/h5rJkd2aMm9xuJgSfpm1t72JaycHB4N+BeMzuvm8rMbHxw4EuiLlcMCix/ypX7n6TjcLWo5P6yKmm6kYElpObbk/R7XWxmTxVQ9dG404jhTmM7AKfVKXcC7tiUnD8fSRaJ1CWknb0BV/0R7mi7SzsO4mGc9Tvgd5K2w52hPoU7R88saQtzPsGfd3dJOgd3bpmG9Lm3r6RTSrY49Qy1hvg5GKqGRSjzLrULHJPm/p7wOj7+StSwPp2pK2/03xy/t36jmy9RNGa2Q7O/S9o+s3mfme04wk0qBWa2X7O/S/peZvPhVuUjbTN3eE/GqO044rV0MDGzByRdA2wYdu1OtRyb8upU+UWOLCuS9n87/4P8cyavZFRW8o5JUzcpmx1DttOnecXFKdpt1IBRJYeinhPS0a9PrY3kbmI6+q5J0lBK+iluowLv48uAQ9tRwA9qOtvjaShnxJ0hTwA2yNsAgrP9ydQ6qUwFHII7AA08iSK7pE1wZ/LEUexZ4Hg8VfRrzeoICtffALYNu+YHlsFt0+9kys2K/9++jTsCJ7+RBXFnoEMK+2I9IthW9qbWJv0/4DvAmVEdp23yTiFz4HPyeqwW3tsd0+bHT+OH1bLBZZrc9n09aUV5yY8h8w50E5A0Ce7smdwDnzGzfzep++nwntw/PtNhGweFvGLbP3vSikgliY5NkcjgkfdQL1JVJB95WBVv+KaY2euS1sMH54kDxGK4bP/6zTznJc2Fy6rPSDoQ+hjPDX3lyLa8bzk88zkx3t0R9t8UFicjw+dbeMR14ngwCZ6+6xE8MiZrsDvFzA7qUTv7kfwCRDM55EgLJM1CqqwCrgZYBNfjaQKTyeFW1E9DcTGpI5NwpbIysCQwM2m/FiKtb2ZPS/oHrkZguIG/nmPTnbix71N4v85WxPkj5UbSZ4BxpGl4rwY2NbOPhltXUA57Fh9XTYIrOR2AO+dly10naStcKXOisHsmXL2tNGMvM5sbJvTx2fgYIHnWP4Cnj7ydOmoDkmbD7ymb4CmXpya9t3zfzC4O5SYJ5dbEHR/mJF3cF7CbpOvM7LIR+6KRQSIuyhdPPu1GI4NxdgFu8jbrvpLUsWl2SQubWZFBU/1M3u4xF40X2PIpKFotxOWdpMqaBjVP3i41D42DRdYM70mf3tai7rxCU8NFqAFm9dZFIgUT09GPIJKOwB1jwNNNfs3Mftfu8Wb2HnCmpEtxFcgV8Hv1DUE16LlM2eslLR3KrUo6Tt1W0sFm9uzQMwwewanpYnx+I3z8v3e7qWRDtoDbJZ2K2wpnANYDrpW0VjJfCMEnB0n6Pa5OMjtpn+4t6fhuVKP7hKVwFapsmtmNS55SeiRInDyS++iywEUNym5I2t/QOqA0PwYe9GuuXd7JbcdnUrEMx1l+GVLnznbmAPn/XbPAiTLwRm67TEGEkT4nOjZFIoNHPgIjr+DUDXm5y6bRHlXCzP4laWPgJnxQI2At4Axgl3rHhMX9m6idBBqeG7mS8owh8mcZavvjl2a2d08bVgLMzCRtA/yZtI+nxp2aIO3vc8xsn960sm/JG7rKPvkYaZalVuHj4SIqNbNPJD1G6jS1fINyr0l6HI8ohNQhddBZLLwnv+VnCqz7GdyxScDi9QqEVH+P4GlxoPzRR5FiOIh0rPomrtQ0bKemBDO7TdIJuEOTgIMlnWFmr+bK3STpAlyBLGFVSuTYBCBpJtwonKSofA7Yy8yaSaRjZv/F0yxcFdTwjgV2xQ3Iv5c0p5mdYGbj8XRV9wY1vB8D+yfVENLf4hH4g8KdpMb3qjhxjAbjSPu1UaR2ZPjkx6SNUqC9QxqU1EwpJ8sTue3Fqc5vIklRnFyzKwCN1EW/zPAW4pLxUTJeK0vKnlY8Ht6TPl0ZaJTiNwnESfq0lWNT6fs0UbiJjCoxHf0IIWkFPG0ceN9+dzhOTVnM7I2gyPQw7tg0C3A6sEGu3LuSNscV4BPb9hjgS7jddqCRNAd+T01SeZ1tZl/rpC4zu0PS6sA9+NhhRTxQ5Lu5cg8FO/idpClcp8adoRo5rwwKi2Q+G3BJdGrqiGyaLQGbS/p+PmBZ0uKkWQQAnjOzp1vUncxvk2f/C903dyDIp88siz2zX8iPIWdtUvaL4b3d4Ia8glHZld8ezW0XuUYdiTRlotZFIpFIn5EoiSQPxxULrDu/SBzllzOY2V34Alk2Uv2rkg7Nl5U0Pa4oMG+mbDKhP3PUGt1/5K/XR3GloUgBhKi2DamVP82mTrgY6Mj4UXLuCe/JfXWeXjWkJOT7r0gn2dfDu+qcJ8sLpIsl+UivQSU/SWyoFtgB2bqaTUaz/8voABhpiqSJcefv5Bl0YUGpPX6GR9UarkzSKMXEz8J7cm+v6ww5qEgag0dRL4Df7x4HVmzl1JTHzN4ws68D+5GmtThO0ka5ch8Htcf9qVXmWTykthgIzGxlM1slvIaM4SOdYWZbmNmW4XVir9tTIvIqDI1seEkUu6hdrG9GsoCf3CObGfbLxkPUpp/ZUtIQpatwb1sgs+tJM3uxRd0L5bafq1uqfDxEmkZewBaShjjZSVoXd05IeKRV+iTgc7ntUqivRHpONh09xHT0RXIIqR3qYTP7RTeVmdm7pONUgC9JWq5OudeBn2bODR7YUAYOIZ1/v0iXdtSg0Jio6QvYS9Kcdco9CJxJ+fp0hvCeXFOX96ohg0yY2z+Y2TUntVkakDQRnkYS0uuonfnqUrntvMNPWbkTt88lv7f8GCjSHcm4POnfzzcpu35uu5Ujfj6NYF7BqWzcjc9BS2lvi/Q30bEpEhk8Hsp8FrB9SBPRFaGO7an1Jv5bg+KVxczGkU6oJ0SqS5qwqCZpLJ4yaWFqHUsOMbOfDam0WuRVwc6OqeeKxcxexgff2Yhu4Wmrdoi54odiZs/gihQTDGU9bE4ZyEv5Tl9g3dlopXw0TJb89V9GikwFNxvp87/ZPfnDBp9LgaSPM6+iUigi6eJMvR2rFQ0gy+LGneQ3eEMRlZrZS3g0dlLvOg2KPkB6LxCeyrFM7IErNIKn+NgmKDF1hJmdgKvugPfXqfXmGGb2E9yol723xhQ6kcjIkFcPaaTGlHUanVnSlG3UnXf8bjauKhVBleUO0vvY9Pg9b4KNVNIUpA6yydy1nYXPSi7Emdk7wM2kfTU18Nusw5ikGfA+zdpIxg2tbQhL5rYr0aeRESemox8BQpDn2qRzy6LU6q/ElTaSerdrUO7cbHNIVY8HFkmTAduSBotcEO653XImMD7UOYbGwSKnZptDquA8yOTnOE/1pBXl4LfUrpEcKOmPkvaStDfuqLMmtetNjRQdsyRK7eDX6eNNypYGM3sDuJZ0jLpxD5tTRvIqY5vVKyRpLmqvwdfMLK9QlGfuTL0AL3XYxoHAzD4k/f2DB4qU1f4e6TOiY1MkMmCY2b+plY2fBygi2vhgYL7M9hPhXJEcIQr5F9QO3H8lac1gAL2WVGI1KXOsmR3Zoyb3E2Nz2/f3pBUlx8z+gU9+EiPFTcDm3aT/qQBHh3cBm0mat5eNGXBezW03i4Bpm6D+sgiZiWWT4lnnqrzawaCSSG8n33/tIiqVNCOwaGZXMyWCbARSGaOPlHuNVN1VIR9dWKRqReLAI2pTCUwgOPI+RtrnZUuf+O3wbsAVIaK6W5I5heGpPrZpUO64TDmAVQo4dyQSGcqTue2Z6paqdfaciPZUnZOFyeS4txsVLCm/Ce/JnP0rwMOSfhJSnj5CbdoUA85uo94vZo55j6H/wzKTVaYWnnLuKUnnSjoP+Ae1Clgfk/4f6hKczVYj7dN3iI5NkWKI6ehHhuXw51DybHmgiEpDeuRHMvXWfc4FVb2sk0oZ0jitgNs3ku9+SxGVBiffhzP1rtmg3GPUOlDPUK/cgJFXEY4Bt51zKkOzBqyNOzKfRO1404Drzey+ZhVKWgzPgJHU+dfgRFEVDiNVVV9jkNSR+x0ze47aceQikupltvgx6b3RgD+2UX0VHfF/DLwRPn8W2L2HbYlUiOjYFIkMJhcz1Bt+/04rk7Qv8ENqHXEGPV/2SPMtXDo16a9JgEtxNYLlqe3LU0LqjsjQhfB8buNKklMJKeSFGzsmwa/DNYD3hnF85RygzOwK4JKwOQnwu3opKSJtkXXAER5dWATrUetY83yTslljW5Gp8HpJ1kArYJsQ+d4te5POCYzm0YpzkS4sNev/QSaJhI10T34hYUyBdWfrarZg8Xrm81QFnr+nSFqENN0xeBR715jZI8C/SY14GzUoeiOpapuoTStUWuSsJulgSSdLOkrSzpLK5jQ3qkiaXNI2kn4h6SJJZ0k6UNICrY8uPY+F9+S3XteRkzT6OCm3Y7NKg7PIztQ+715oULys/IZUDTsZsy4MfAd3HJ2L1CHZgItC8EhDJC1PmtLPgPvNrMjUwX2NmV2EKzNkbVUz43OBbUhVwpK/n2VmT7eodhVS9VcD7o0KxJGCiOnoR4b5cttFpKFOSAKoVOc8WZ6lXGnp8ylOi3xeJ3UJX5RuxBOUK1jk4dz2LD1pRQkwsw9wBbV3k13hPRvUlex7A/hGG9VuldtulQKsVJjZX4AjSPvvAklFKrZXnfOpHaueJukkSWtJWlvSucAOmb8D/K6NepP1QHBnydKrjIWsIV8h/d4nScqn8ItECic6NkUig8nxpAs1yUP2KEk3ScpLnzdE0pKSbgCOzf3pdeAnhbS0pARj2ja44lBWbj3JJ5vsO8fM9ulJI/uTfMRqGSbERZBXCSny1Wn9VWQnUmP88sD1cfLYEXfgaZESlpS0azcVSvoU/lzKOo3e2qDsGNJUoAb8p5tz9xF3U5siYRrgzPB9OyJEfu1H7YT9igZlpyV1XjDSqLxIpBHjc9tzFlj3HNRK0zciG337foHn7zVLhPfkd1ukymri3CiGRh0CEwzYj2R2Dcx4TtIYSctmXm3NnSQtiy+C3IRH0X4T2B9XKHle0o+DsmAlCc5JX8681m3zuC/h0azn4ekVN8dToRwB/EPSGW2mVSslZvYa3j/Jb73R9Zp9difOz3WVFwLHMnQB8/aOGjmghHToW+KL7snYMhkPZbcBngH2aqParXPbdceqJWdLUgfZvLN49vMjwPfaqC+fbuqWbhoXiSTEdPQjRj6QoEjHomyQU7OAhWwa1zKMzfJ9WGQAXrauaRqWqg0WKUPq2vvx539Uny0AM7sbV2l6nKE25WT7X8CaZtbUPidpUmA3am1U1xTd5n7HzA4DTsf7YDbgfknr9bZVpeEk0gDYJBXn3sB1uDJTEpybjGUfMLMbmlUoaR5g8cyuR8zs3Ubly4SZXY2P18cDkwJXSjohZAeIREaEMgzuIpHKYWZvSToA+BW1BrjVgPskPYIrBz2Ap/1I8pCPxQdDS+EDziT1TNZL2YDvm1lU0mmBmb0naUN8sTlRsUj6EFxZq56cZZW5E3d4SBbiFwVu7l1z+op+iTytqlMTZvY/SWsDZ+ELEyvhi2q/wX/P94TF3EgTzOx1SbcAa5HeF38h6U0zu6TpwXUIC5pX4qkrsr+TRsqCSwOTZco+1qDcQGFmn0g6H1cRSPp1Q3zS+LUgu982krYGzsAVyhLew6/1eqyT2y4krUBFyN5X++VePxrk0yeuTwGKoJLmInVezJ6nHlkDfZnSLOWjiotMuflek/NkeZX02s6nGu5nvkStwtVlwBbNDghOTTfjCzn1xkmTAgcBi0vaNDhMVI0NqP19n4cbhxsSxlxXUmuXyi5iAOwCLCRp7QqPwf6EK1MIWFXSJCElzwTM7AlJ9+NjIMP79CpJP8Gjkp8K+5bCnUk2onbuevdwxxFlIPTbiriD4mq5PyfX4a3ADmb2Ok2QNBWpClbSr1cX2uABwMxeCMpVP8MVF/IBtYaPNXdvteAT1PCyEfOV7NPhEsZJKwAL4g4Rn8H77o3wehy4Mzj2VJ2j8XGACOnozayZem2kNW/kthfBn2NdISlRFEruB/nzZMk63pQhLf17ue158GCyIpiHtE/z58mSvZcPfLBIsK2cDhwcdm0t6eCKpTsrFDO7R9LiuNL6ungg0hg8hfxNwKVm1k52gE1xe16yLvU2JVBs6tDJ41DgLTwYcSZ8bP9XfM51N24HSdb8hk1Q26kcZvaGpN2BC/F7W37+SWbfh7SnMrZ57tii7tF9jaRsAMIv8Qw3E+F26z0l3UYx1+r5XTY1UjKiY1MkMqCY2ZmS5ge+T61zE7izSCOZ+oRGi2xHm9nZhTW05JjZy0Fi8U7SRR3hBrcdokx6LWb2pqSrgE3w624T4OTetqpvqKxD0UghqRujZHJPnRLYM7xM0lt0Phg3M2smmV4mDgMSpQDDF30vlHQecJiZtcw1HpQvtsBVBWandlHjhhAVVo9kgTope1enX6IPOQyPHpqRtD++hDvgnQ6cZ2YPNTo4LLpthOc9X4Whjs1HNDFuJCoESdlKTNQLIhtRXImorcA/M58FbCHpR22knWnFAZnPljtPnvlIr/H/dnnefiKv1FZk+oRZSPusmSJcdqGomWpWv7E5tWkRTmlWOEQNnw9MQa36SDaYIdneEFcaqmIK6s2o7ddfNissaQrgHNwmle9HqO3nlYCf4ipZVeQaYFe8T6bAU0zXcxo7EA9uSq7TyfBrsd71mL9+jyiwvQNFcGJYIyzGDVmIM7N7mh2fYW1q1fPeHsaxpcLMXgG2k/RdvF+yfXrzMMYBK1CrevW2mT1YZFvLQkhPvQd+r2hLcVjSs3iQw+lm9mqr8mXEzK6QdAk+f0zS0a9pZgPvuNFD8oENWwO/KKDeNfB08+2kRc+mqW7qlDog5Pv0y8C53VYqaWFqU1u3GyxSlkDoY3GV0NnD64fhFemQ4Hh/JV2kSTezC3GHk7LxIt0FuSXz86VooKrcQX2V9Q0ws3GStgdOI72/5dMovg1sH1IDNiQ43u5O7f/32mJb3Lecy9DrOrlWJ8PXBZqpCLdLdGyK1KC45h6JDDaSDgYOYejCQysnibwBeTxwqJkdU2DzKoOkVXBD8iR4RPcGMdKjPsFofD/pNbuWmXUdwTXISPpqr9uQx8zO6XUbukXSJ9SPvGhFfnBUlNOZmVnHacMGDUmnAV+n/iLwPXjKk4dwCfC3ceenqXHj2lJ4pNdnqF3kFPAOsES9aFpJk+CLSrOEsp8As5nZSwV/vZ4haQNgHKkRIr8I/Dbwd+r36/yZ8tn/h/DUHmub2cd1zjknnkp0TCj7JjBjmxF3A0PmngEeUbhVQfU+hSs7Cvivmc1RRL2DgKSn8QVN8O9/F7Cumb3TYX1bkBo6k2t413pO+ZJmwg30yf/0EjPLpwkaSMK44WzS7/ZTM9uvgHrH4ikvJ8b79z9mNk+DsjeTKpy8ZmYzdHv+0UDSk3h0uvDFrhmaBSJI+gbupJO9X47H0yhNRm06LwEfAItUTfFB0jP4YrqAl8ysqbOdpH2B46jt1zfw8cFkwIqk6osCPgaWNLO/j8gX6GOCc93L+LMc4HIz26xB2Xpjr3pk/36qmVXVaSwSGXiCmvuh+Ji/k3nvB7gt8Pii2zYIBEfb6/HnThK8sa2ZlckhftSQNDOeOSCb1nPrTpSbM3WOAe4jTcVsuEPennXKToQ73iSqTbea2eqdnrsfkPQ5fH6fjIk+Ar5gZn/rst6LcYf/lnMlSS+TOozda2YrdHPufkHSMrgdJAlg+JaZFeGIF4nUEGxN3dBqbD/s+qpkn25EUNLaifoqY6e2o2olaWNc/THhPWC6KjhJN1h3qRe01A3xWo0MobJemZFIWTCzIyRdj0t9L5fspj0v8OThcic+eG/qgVwWJA1ZtC2yejyS6D132G4LM7PK3I/N7CFJhwJH4tfp+ZJWKEDBYWApgxNRn9OtF3cRXuBVVOTaC1cWShTaspOd5UifWY2op9rwLrBhkwXjHYBZM9t3lcmpCcDMrg5p5C6kVuki6a+p8Qj3PPWklZP9f8b7tdHzcVngisz2vWVzahopQoqbuUl/A0/2tEGjz9n4YltyvS0P3CJpZzN7uN1KwoLGvsCPc396A3f0q8cGyeHh/Pe3e74BIJs+RsC2QQ2rW0WwXXAn/eR6/U+TsrOR3tebRXj3DZKmJ41MT9T/Wj3j96BW2e5mYLvEyBkc9sfhzlLgC8t74CkDKkFYxEyUFQ0P9mjFbtT26yXATmb2v1Dn7MBVwGKh/ER4GoC9Cm38AGBmH0raEZgz7Gr2/N0D76tdk8MblEvGBKcC+3TdyEgkMuoEZ+TLgS8ydN7UdjXA5MAxktYFNjWzMqXubUlMR18sZvaipDuBlUmf82dJesXM/jzc+oKK8wW4U1PWntAoffpipE4qAP8Y7jn7DTN7VNI/gIVIVVYukLRGp2lkJX2H1KkpGYtd2qDsXMD0pH1amvmsmd2fSY08HfCzsH14VdZIIqNKEbblaJ8ukDCnPy68OuUmahW0P6qCU1OORtdlt9drvFYjdYmKTZFIiZD0BeBruGFjIZpHaP4Dl/U+s2qD9QK85Iumkp7Hkk7Ec+8CvArsbmaXNTkkEhkW8bfee4IhslH6mOEqCz6Fp/hslIIOSVPixvmE95JF0rIhaQncaeTz1J8sNoqYyf59PHAUcGQVHJWC8lQznibtq2vxFJTDPg0eITwrbtDfB5iW1GB8spl9p4N6BxJJk+PKNnMnu8L7R3hU23nA7WY2JE1EkPReGNgY2BlPK5dPn7i7mZ3Z4NzX47LXSdmVmt0/BomgTpcouCTf7ywz262LOhfCo+GnzNR5oJkNMfKFtJZvZXZdbWZf7vTco4WkFXAlhuR3fpCZHduk/ML49Ztcc28C85nZG7lynwf+QqpOUDVltpXxeWXSr983sxOalF8S76+kX1/G+/XdXLn5gEdJFcReMbOZiv8G5UPSWsAP8AX6fADNJ/jv4Agza8cJLRKJ9BlBye06YNWwq1F0/Pukz+ux1M6T8scY8CdgvZBOqPTUSV2fKKxC2j+G92FMR98mktYDrmao2uXPgKPM7M0261ktHLNoph4D7jazlRocczhwcNg0YJcyBBJK2gc4ido+fQbY08yuGUY9Y4FjcHXHCbtxla0F6y3GS9oLODlsGvBtM/v5sL9EnyHpkMzmHHiAR1bV+j/A3XgAR6e/f8zs8C6aGSkJ0T4dKSOjdF3HazUyuQmFrAAAIABJREFUhOjYFImUFEnT4ClnpiVdUHsdj2x/st2JZBnJpZrpNaJiD+jcwvKeeER7Mnl8FI+8KmLy+EzrUpEyE5TB+gozO6zXbegFIV3nCcAymd2tftuJUflt4HQ8RcJ7I9C8gSWo2HwVV7FYpk6RRnLVb+MOJSeb2cBHsbZLG8//Vs5gHZ2WWkecL5rZHQXVPRBIWg5P8TFVsiu8Z/v4BYamT5yTNI1EPQW3C8xs+wbn/BzwcOa4F81s1nplBxVJv8YdvrLX169xFdZh3SuDw884YKZMfR8BC5jZENUmSRvikc3J/+MoM/thh19l1JC0HXBu2DRcmeLKJuW/BZxI+j1/bmbfblD2SmDDTN3zVGUsGtSEkkVDA75sZlc3Kb8fcCxpvx5rZgc1KHsRsEWm7gWqluavG4JNYDFcQXMMfp99MO+cF4lEBgtJp5AqCk7YDbyEP+euAx7IO45L+gye8nttYEdgZmrHVgacYmaVUHLLpVDJj/1jup8ukPR7YCuGXl8f4gEkrdLSb0xtGvXk//QhsEy91LQhDd0TeEBFcr65zezZwr/gKBO+2/14UNOE3fh3/Av+u78d+LuZfZg7dmbSPt0Sd3LMz1G3aBRoGhS4lsuUXdrMHizsy/WIJraBQm0CVfz9R4YSVBH7CjO7rtdtiAw2wSY94jTJLhCpKNGxKRKJVI7oJd9b2pg8FiLNWqX0fpHIoBBUGr6CKwh8Hk95VI8XgXtwo+d5BaRXKj1BbWUl3Og4DzBNeH2Aq4y8CjyIO47eXsU+7dHzP/tMu93MVm1YssQEx5mr8WuykcMd1KaYyO+fUB1wPvAVM6v7P5X0JVytKeFvZnZuvbKDiqRZgceodRgz4FncaeTCekpYuTpWAHbH03hORO0Cx4lmtm+D434bjiGU3cDM/tjVFxoFJO2NR/5DG46Gksbh6VST8qua2e0Nyn4T+Hmm7MZmdlUhDe9zMioC4N99FTO7s0n5q4D1M+WXN7P7GpT9OnBapuzmZnZ5IQ2PRNogKA9Oi49Z3zWz13rcpEjFkfRZ3Hl7omQXrsx0JHBcu2pLQVl3P1zdJlFyShybFzWzx4tsdz8yCkGPlQtkTJA0BXANnlEgP/Zvp8/zziWJ6tPWjcYBkrYCfp/Z9Rcz+8Jw2t3PSFoAuAV3SJywO7xnFcbeptZZbLIm5QUcb2b7Nzjn8kB2TPe0mc3b4VfoK3KOjdDayakTKvn7hwnX63r4PWBhPNXftLiS6CVmtnUPmxeJRCKRASYu+kYikSqyc68bEBkyOTTSCWXMnxuJlBQz+yvwV5iQQmF26jjgmNlLPWvkgGJm/wT+CZzV67b0Ob1QbAJPZ1VXXagKmNldkhbF1dc2SHY3Kt5gf5IK7DutUkoEJ5u+d7TpBjN7XtK3cZWm7DhqTuAXwM8k/YPG0fBLAtOH6vJKBY8A2fQME5A0PbB55nz/wxdZBoEpcttvtyi/Eun3fJvahZ08ifpd0o+lUghrwXD7dQXSfn2jkVNTIFlYT/p15kYFI5EiCGn81iddiMum7roUVyCpd9zUpI6mAG9V0Yk8MiociCuwJffRt4CNGjneNiKkoT5a0q3AVfj4gFD3gVTHbhbtTyOAmf1P0vrAb3DlxWSsCu31eT6o4VVgpxZp127HVQoTmjr4Dxpm9oSk1fE5ztzU71PhikxjG1WTKWfA0Wb2gyanHQPsndkuo8Njs3l/NzaBSt5bQjDjobiSbfa6rCnW5PhdSIMawFWav1poIyORSCQy0ETHpkgkUjnKkF+9BAx3MXM4VHLyGIkMGkEiPaaTiYw27T4jiniWfIg78p0LnFX1VIpm9jywUTDI7wl8mcaqbXn+jTtF/TqqZaSY2dmSpgROZujixsTAosAiDQ6v58gnPC3wmmb2vwbHrR/KJNxuZu930PxeMFFuu+H1J2k+YAbSfr2nkUJYIL94NnXdUtVgskZ/kLQwHq2d9OtdLerKp0+vcr9GRpCQYvPHwOLJrmFW8SXggsz2lcCmBTStp0haNr/PzO5tt+xI0Oj8VUCS8OdwVmFxt+E6NWUxszsk7QpcnKl3g+ZHlYZKpokfLcJYcitJmwPH4844MDzFpo9wFabvmtmrLc73PPB8Z60dDMzscUmL4eqse5DeB9q1pSb9+hSwq5nd0uJ8dwBlTaP+DCOr2FY5JH0HOAafh2aVsPIOdc04F1cgnClsby7pm2b2TsHNjUQikciAEh2bIpFIJNILovPRCCFpLjwSfkF84egz+MTxjfB6HLjTzJ7pWSMjkUikN6ze5G8CbiY1tN0K/KiDc3yCK9i8hUv1f9RBHaXGzP4E/EnSp4Ev0Eb6xKBIFqmDmf1C0r/xyNbZGLq40WjMVa/MOcC3zeytJuf7LfDbzlvcU/JKQtM2KbtKbnu4i8aTDrP8IJPv1+nrlnKSfk0WNlr1a94ZrZLpPCIjR0jHdQKwV7IrvOfvka0W4i4BjsafZwDrS5quBM64d1P73Y3GtuR82ZGg2fmrwNJ4Op/kWX+HmV3SbaVmdqmk20jv0dNJWsbM7u+27n7GzKJj0ygQrq9xeFqqHXFFzNmbHPIBPge4FjgzOCxFAkENcC9JP8Wdm3YgdQJpxsfAbficYVzV56lmNnev21AmwvX4LWrHUaL+uKohZvahpNNJ1YM/hacGL1Va+UgkEol0TpUng5FIJBLpDc0WliMdIGkG3KCxK76o2c4xzwJnAKe3inyLRCKRMmBmf272dw+Cn8ArrcpHusPM3sadyW7udVsGHTO7WtIiwL7A14BZsn+uc0jeyPxH4CdmVvb/Rd7BYCHgxgZl1w7viUPDbS3qnia3XaUUVK+E9+Ra+yyNU0Gum9tu1a9557Mq9euwkTSWTFBDMyfFyATOBbakVvWik4W4TySdhqtoJM43m+HzrUFnOEFJMYBpZJk3vCfX6+8LrPtCap165wNK7dgUGT3MzIBrwgtJs9A4sOFRMxvfo6YODGb2FLAfsJ+keWkdLHJfE0XWSKRjJO0OfDtsZsdR9+Bz/eeAU2jf+flC3LEpKb8u0bEp0gRJ/XZvMzObsteNiETKSnRsikQikcioEheKi0XSAXj+8kkZniF5TuBw4AeSDjWz40eifZFIJDJgxAW5yEBiZv8HHCLpMGAtPBq+pRoWcJ2ZPd2LNveAv4f3xEi+Dm5kr0HS5NSm+hmP91Uzkkj5ZLH5jW4bO0A8nNteDzgpXyiotK1L2q/vA/e1qHvm5PBwXD7lX2WRNBWwFe6IsAIwP7lnmCQDngTuxJUILw5KDxFA0o/wPsw6NH0IXIYvxP0XuIr2F+Iuwh2bEtahHI5N2RQy7ZYdCeIYDWbMbT9WYN1JmtnkfzhDgXVHIjWY2QvAC71uR1kITk5P9bodkeohaXo81WR2rPAEsJOZ3ZUpN2TO1Qgze0zSP/AgFAFrFNfiSEmZvNcNyBHTXEYiI0h0bIpE+gRJh+T3mdnh7ZYdCRqdPxKJ9J4QkX058EWGGVGcrQYf/B8jaV1g06CgEYlEIlVk58znp3vViEikG8zsY+C68IrU8hjwDjAlPgZaT9JnzewfuXK7AGNJnR3uMrP3W9S9eG776e6bOzD8E3fkmgbv1zUlfcHM8k5LewJTkPbrbW0oMiyR2678op2kzwAH49fpp5PdjYrj6akXAL4KnCjpTOAoM6uS890QJM0JHEDq0ARwB7CDmf0nU67tOs3sP5L+il+3ojxKxVGxqX+YKrf9ZoF15xXe8ueKRCKRSCTP/vjzIrFHPwqsbGbdPp/uwlVgAWaWNJOZvdRlnQNPSKG8NB7UsCCubjtBrTW8HseDGh6oWMrJfnEmimPhSGSEiY5NkUj/8COGPoAbORbVKzsSRMemSKQPkTQp7tS0atiVvR9kB9Dvkxoox1IbwZAsKiXHrA5cJmm9KPsdiQwekuYH5sB/61MBE3Val5n9tqh2DRJmdk6v2xCJREYOM/tI0uXADqSpoq6UtJ2Z3Q8g6UvAMaTODoanQ2jF0rntJwpreJ8TUnBdiqdENvz5c4Wkr+MpZybC+/wwavv1gjaqr2y/1kPSmsA5eLrJ7Ji/lW0gKTsW+C6wjaQdzeyWwhs5OPwAV7xN5kR3Amua2Ydd1nsPsGT4PK2k2c3suS7r7CULj1DZSGfkU6rmFZy6Ia88mD9XJBKJRCJ5tiYd338MbF2AUxPAA9QGni0MVNaxSdJCwLeAHfFAkXZ4V9I5wM/N7PERa1z/0I1DUX4u1aqu4ZYvJZJWHI3zmNmdo3GeyOAQHZsikf5jOMorI/nQ7Bcv575G0ly04SVvZs/0rJGRMnIi7tSUd2h6Cc87fh0emVGTriNEeC8FrI1PhmamNvXC6sAJwD4j3P6BIfMbXxqX458Wdxrp5P5rZrZmgc0bGCRNhKf1+SJ+DRbhgFPpnOWSxgCb4MaelUlVG4qgko5NkUikEpwMbB8+G56+6x5Jr+DP9ulJF3XBx/PnNatQ0pR4OrBkPPVCSLFSJU4CdgLG4P0wM3AF8EnYHkNtv75IC4cxSdPgKRWTfn3GzF4ZgbYPBJK2As7H+yLblzA847uA2YAbJG1tZuMKbejgsAm16ee2K8CpCeCvue2FgYF1bDKzf45E2UjHvBzek9/0ihSn0Lh8brv091tJk8SgrkgkEukMSQsDs5Palf9gZo8UVP2/c9tzF1TvQBECm48D9iKdA+SxBvunwhVz95D0M+CAEj/z9ujwuCWAr2e2k3nBg/iY/nk8YFzA1MCseADDEqQBEsLnvGeE46rE7Yz8GnISkBaJTCBeEJFI/9FoMNKo7EhQSS/jdpE0Az5g2hU3CrdzzLP4AOd0M3t1BJsXKTmSPosPurNqS+8DRwLHNZukBEenG4EbJf0A2A9PZTE56b3nG5J+UZFojoaExaPvAMsWVSUVdBiV5+/4Nn6tzZT9UwHVV64/EyQtA5wNfC7ZVWD1le3XSCRSfszsfkm/Anan1rk7q3qRVRU6rI00veuTjqUMT51QKczsUUnHAwdS269jssVI+/WANtL7bQRMkqmvspGakr6IOx1PxFDV1Q+B+/HI9ueoVWudDXfOXxqYLHfsGOBcSWub2R2j8DX6BklL4AELSX9cZGbPFlR9vp45Cqo3EgF4KPNZwPaSjuh2oVLSJLjTb9Ye+bdu6hwQ3pB0G3ATcKOZVW1BMhKJtIGksWQCmc0sn7qzqiwS3pPx/TUF1p2oPiXj1qkLrHsgkDQz7ry8KM2FEFr9LbHLri7pS2b2cp1yA42ZnT7cYyTtSqoKJuAF4Cjg/FYpuyVNC2yLz31nw+douwB7mdkZw21LCYhryZFRJTo2RSL9wzO0v5g4nLKRApF0AHAo7pU9nIf2nHhqvx9IOtTMjh+J9kUqwYGk0fDCFy82MrPbh1NJyLN9tKRbgatIJ4ljwjl2bnRsmZE0Ha56tU6yq0nxdiLlK3uvlvRp4GpcbSGfLqXbfqnspCmkobmK2udQUddZZfs1MrpkFASLSp8Y0ydHhsNeuLNtotjSSEr+t2b28zbq2ylXx03dNnAQMbMfhN/27smuXJGkX483s9+1UeXXcnXc2GUTBxJJE+MBMklUMHhfvoIHNpybV2mtU8c0uFrrQfi1n1z3kwNnSlrEzD4ZmW/QlywU3pOFuOsLrDu/EFekomak4pjZvyU9gasNAsyD26cO7rLqg4H5SK/bJ8wsr5ZRRqbA5/3rAEh6HbgZf97cZGZP9bBtkUikB0iaCtgKV2NdAb/fKlfGgCdxp/tbgYvN7N1Rbmo/MENuu0jlxnx/TlVg3X1PsKdeCywWdtWzP7+Pq+BmgxpmAj6VKZudOywBXC1ptYperxOQtBNwOmlfXgDsbmbvtHN8cHz6ZUj1dxruHD4JcJokM7Mzi291XxPFNyKjSnRsikT6BDObeyTKRoohRGdcjqdR6nQhWbjx+BhJ6wKbthEBHolMIKjfrE9txPtuw3VqymJmd4QohYsz9W5QQHMHDklT44aJxHCRVRyAoRPJvLPOkCqp6CA8pJ77A54iDYaXLiXSAEmzA5cxVHUh9ukII2lyYBaKccK5tah2DRJhLJVExS1ccPXRsSnSNmb2MbCZpF3w6NVFc0X+hatgtoy2lLQQ8CVqxwp/KLC5A4WZ7SHpD7jq5aqkNqePgbvxfm3ZP5KWxOddCZ/gTr1V5OvAAtSOSa8AdjazNxselSGU+3kwvp8NbEo6hlgQ2A037leF/EJckc4L7+W2K5s2OTJiXIw7KSb3hAMlvW1mx3ZSmaR9gR9Sa2O4qKC2DgrJvXU6YIvwQtJ/CE5OuKNTVF/vkKA4XHRa+vkKat5AEhyfF6fYPv1aQc0bOIJz/sG46krilNzIziJ8/LQA8FXgRElnAke1UnopGdPktotUssorNFXNEedU4PMMtaU+io/lrwMezQcmBFvs54C1cbvLotTatpcCfolft5VE0gJ4HyRjnvPNbMdO6goOYjv6cg3bhzpPlnRbhVI0F52RIdq3Iy2Jjk2RSCTSgpDP+HLcOA+NH7bvU+slP3nmb/kF6NWByyStV+L8xpHiWRo3tiXX0x1mdkm3lZrZpUGCfZWwazpJy5jZ/d3WPWCcS7pwlEz6PsJTyjwLbEf6O34aj8waC0yPTziTCKLk2PHApcAHo9L6/mI33HCZv1+OB27DUxu8BLyNL1ZG2uPH+HWWfZ6MBy7BHZ4m9KuZVVYtrCgkLY0bg74IfJbalEqdUsn88JI2xo1zM1G8oSJe6zmiI157mNlZwFmSZsEXhMYA/zWzZ4ZRzVjg+5ntt83svwU2c+Aws2uAa0Jqo1nwfn3JzP43jGrG4wpDCe+a2SsFNnOQSBYeEuP7lcAWwUFvWJjZ/0naEh83JIplwhfxquTYlFdRKnKxLL/IFwOZIkVzPPANYFrS3/BRktYB9jOzB9qpJDiQHgeskfvT68BPimtu31MvZXwyVp0bVw/8GmCSHiZ1dLp1mM+1SiIpSdWzSP5PXVZd2fG/pHlxB/LtGPrM6bhavE8r6dgUVLHPwcetrQIYaw4N72OB7wLbSNrRzG4pvJH9Sd6Jq8h0cTOF9+TafK3AuvuaYIfallq735v4M/7XzY4Njk5/D68TJe2MjxuyY4btJZ1kZn8doa/Q7xxKumb3ErBnAXXuCayJX7eThXNsV0C9/c4CHR4n/L45M7A8sDluczV8jeA4oOm1Hqk2lTOqRyKRSAeciDs15RfoX8IdIa4DHsinAMikWVkbN8zPTK3DxOrACcA+I9z+viekR9gYl/ldGo+inZbOpWbNzMr4jJs3vCcTu98XWPeFpI5N4FL0lXFskrQKsCG10fDjgD2T/OOSspOS+81sp8zxEwHL4elttg67kwi6L1dQxv4AaifhnwAn4RFslTFIFImkyXBJ9Oyz6Alc/e/R3rSqnEiaAzgTWCvZ1cPmDDySdgB+Q+pcU+RCRPzfBKIjXueY2QvACx0eey9wb7EtKgcheGM4TmLZYxODfKWRND2wDOn49A1crXXYTk0JZvaJpMQBfdqwe2lJ01dIjSQ/Fh1bYN2zhffKLcSNNJJWAw4zs1VblS0zZvaWpAOAX1FrX1oNuE/SI8ANwAPAc8D/hTJj8eszsVElaoXK1GHA983s/0br+/SYzfHx/lrULs7VC2YUHsy0OO7AMF7S3biT043APRVL6dmUECB6Ae5EC8Wmpq/s+F/S3sDReKqpovqhsk5iAJK2As4nVVwfjnJIvuxswA2StjazcYU2tD/JBx3MWWDdK7Q4V5nZn9pn84vAOmF+NCzM7GxJ9+Ljgqyz2P7ANsU0d3CQNCX+7E9+u+cVkU3FzN6WdC6wb9i1qaSp2k1tN6iY2b8KqOZq4IeStgFOwR129wcmNrPvNz0yUllKb6SMRCKdIWk5M7un1+3oNZI+i8v/Zxfo3weOxFMpNFRbCo5ONwI3SvoBsB8uazs56eD0G5J+YWaPj9y36F8kTYcrkHyFNAd0ZY0UbTBjbvuxAutOHCOSaz2foqHs7Jv5bMBVZrZFuwcHI+ZdwF2STgHOwyf1CwO3S1rRzJ4usL19S7hvzkWtgXz3VpFFkZasjN8nk359F1jLzJ7taatKhqTFgT/hk+lOU882rL6gegaGcD84C3dqqmck/gRfcIvqbR0SHfEikVKzLLXpkX9fhPORmb0m6QLgm2GXwrmu6bbuAeHl3PZ8uBJrEayU236poHori6QvAodRm56y0pjZmZLmxxUD8+nTF2WoOk6eRookR5vZ2YU1tM8xs8tw1dsk5ffauOLCGnhg4oSimc9J302KB4atAvwIeEfSnwk2wBh4woV48GJCTDPTJcGh8Uiaz1E76dvK/j/C8+W3pHPVrO3/QzzYM3ESzWZomA0Pyl0aV2fJHjsGOFfS2mZ2xyh8jV6SBHAm331F3EmsCDag1qZYicBbSWOAdaj97l/pxKkpwcwekfQV4PpMvetKGtNNsMSAsgL+mwXvi1sKrPsW0rWFScO5biiw/lJjZr+X9BfgdnxN6nuSXus01XKk3ETHpkikz5A0Xa/VLCStAFxLcZK2g8yB+KQkGfi9BWxkZrcPpxIz+wg4WtKtwFWk8qxjwjl2LqzFA4KkFXFjx6zUTsy7XUAu86Q8r2D1ZoF153Ohd6qWNXCEieOapL/z9+lCitbM7gwRxbfhBo+ZgcslLV2RSeNSmc8G3Bydmgph7sxnA86MTk3FImlaXIUxUbDIGjYjnXE0PufMy6ifii8kPWxmVUzXWQjRES8SKT35NBxFGsdvIHVsyp6rCiRBRcn9cmWga2cOSRMDG5HOKT4mKrp1jKSVcYem1ZJdVFxZJIuZHSDpHeAQUptVwnBVRsYDh5rZMcW2cnAws+fw+8DZAJIWxZ3G18Sd6rIpLOv19afxhfgNwvEvEdSczOycEW18nxGUrjemfj89SkxLP2wkLQccxVCbadKvLxD7dFiEZ/YZuANCdq76Cu5Adm4+M0OdOqbBMzQchI+jkv/P5MCZkhYpuZLbg8CrwHR4320p6TvNgsDbQdImwIKk/5dHe71WNoosi68ZJdfSDWZ2Y7eVmtmNkq4D1g27pg7nuqvbugeMBXPbHak2N+DF8J5ctwsQHZuGhZk9EZzwrsXvKYdLutbMHupx0yJ9RnRsikT6j+skrdYrqcLg1PRHKuTU0AhJAtan1kt+t+E6NWUxszsk7QpcnKl3gwKaO1BIWpja6yy/eNxqMbmq0V75iVxewakbKpu/HHfEmYJ04niNmf23mwrN7D8hl/kNoc7FgG/gsqplJ7kuk2upqIitqjN9eE/6tWvjRmQIh5AaJBOEG3suIxrhh4WkqRg6jrob2NjMqiQlPyJER7xIpBLkFVS7Gp/meD68V06t1cwelfRf0gCbLSTtY2bvdln1jsDspH36YBHpLaqGpJVwh6bVk11Eh6a6mNkRkq4HfoanRYf2g8WS8cKdwLfM7C8j0MSBJZMS9aQQCLU8adq6ZYFJkqKZw7JjsJmB7YHtgEo5NgE/zHxO+uQC4Edm9kQP2lMGjsptC/gXcBxwWYVSyRbJ13HHg6zi3RXAzmbWVhBpKPdzSefgTpGbkt4TFgR2A04vstH9hJmZpBuAbcOu6fFUnR0rrEiaAfg5tTaEP3TZ1EFirvCefPdLCqz7ElLHJvDgyao5NuXTTxe5/pmvq8hU15XBzK6TdBuuiDkxroq5WU8bFek7omNTJNJ/LAVcLWldM3t/NE8cFHSuxSONouHIJWWnIzUM3WFmXQ8ozezSzAMaYDpJy5hZlWRVx+EDvuwi3EP4JPJZ4Fek/X4/ruwwFp8kLY3L206dOX48cALwz1H5Er0jSZuQlfm9rqC6l89tV2nRef7wnkwc/9TGMZO0KmBmN0m6hTTKeC+q4dj0qdx22X+Xo0Ve7ev5uqUiHRGeTTtT+1x6GdjRzGKUVWesgt8rkz59DVi/XUNxpCXRES8yEEiaDJfiXxifW02L3xv+WqWURx3yYW57srqlOiNfV/5cZedaYNfweSrgcOB7nVYmaV58PppdiBvXZRsHgrAIOTfuHDcJ8DodqCuEILvDcIUcKF6JsJSY2b3ACpK+AHwNVxdaiOZBYv/A0y+eGR2aWhNUl+8Ir8MkTQmsSurotGi2eOZz5ZzNw71wIWrvhQfFVDKdI+kz+PWW7dPLgW2j8m1XfDW8J316JbBFJyrrZvZ/krbEHUc2If1f7UKJHZsCJwDbhM8CfiTpfjO7abgVSZoZ/z/MRnov/QA4uYiGDgj5AObH65bqjMSxtHJBDRnyAQcLUVw66oXCe3JP6YloRUm4DLcn/j97Zx5v0VS+8e9jpjJPGcoQEjJFyDxkTFISTaLSIKloToPSPKhfkoQmZQwhkiEZCgkVQiVzxpB5eH5/vHvb++x7zr3n3rPvPcNe38/nfPbZ+6y9zjrr7rv3Wu963vcVsIOk+ZMdMVEmCZsSicFkQ+BESa/OUphNO5lX3BmkSE1llsu2+YDkFzXWfSyFsAlgeRqSL5rw5CgbOp4BPmj7kLyApMNL5f9t++hyBZLmIjxiP0142s4O7AvsbvvUaW19fymH3hTwRkmfryHM7+yEN2HZU+mqXuocMhas7F/bxTlzdVn3SRTCphUlLWf7n+OUHwXur+w/2pdWjB5VIVNVQJbojfUoBLN5So5XppDHPbF06b2Bw5Mxoh6SEC8xDEjaEtifGAe1E4SfSIf0X5JeCWxTOnSB7ZPrbuMQcFdlf1liYb0Ols22+Vy3SU4NEFEu9iBSeAl4v6Qrbf9kshVJWoVYiJuf4r78IHBoPU0dPLKojB8EXges0qHMVcBhhHimo8BW0kuIv8e2+aFsW41EeBVwUG8tH11sXwZcBs+mR3oRISRdgOjD+4h52o1pPNYbWXS3M7IXkpYAPkpEgJnQAWrEWbf03sAfk6ipZzYCZqG4J95CEjX1hKSFgZdRzP3vJzI0TFrUlGP7GUnvIMSleUTdtSWdtuXWAAAgAElEQVQtPMoRtWxfIelEYjxgQjj/K0kfB77dTSo+SbMQY7KDiGh3ZRHf4bb/M03NH0Sqdr46xTHVuppoU6xGrH09kZKyDl7f4bsSk6dsh52VcOw/o09tSQwgSdiUSAwu2wA/k/QG29PqoSZpQ+B0UqSmKlWVfDdih265Jts2USW/T7bNJylfLouauiGLZvYDSScQaa62JlKJnSBpB9u/qbPBg4Ltf0m6gSLC0LKEuOuTPVb9SUJcl1+PN9j+V491DhPV8LCdDL0PE9cZdC8CvaayvwYw6sKm6r2yzpSJTSYXv+b/py8gUkck6mGF0nsDP06ipp5ZKNvmz/u6POESSYhXO5JmI57RaxPj8gWIZ/1Uoi3Y9t41Nm+oyBZ4j6Fw4mjXhxPNOf9BOC3k525PRCdoGnnquby/dgJ+WlPdr67s31pTvUOB7RslHUWkiTGxaHyUpLWBT9t+YKI6JM1HRHnajyIacf7M+6btB6er/f1E0nbA0cRzfrx75BpE5OW9M6e9lmtM0hzA54n+ywVmMFbQdAVwkO1TavkBDSATLjXFca4vSFqJImLTpsS4LDE2Lf2P+9iWUeH5pfe50COJmnpjXYpr1MAv6hAf2b5X0s+B92aHlH3XqC/Iv49Ih5qn452LiOT0IUnHAtXIgM/NojQuR0Qj254QNJXHAQb+QohGm0T1Oly8xrrze0l+7Y+s4G4cymMjAZtL2s52T/+jkrYlIo6WHcYv66XOhnNfts3nBC/qVDDRTJKwKZEYXESo3Q8njG3T8yXSRoSoqZwWDODO6frOIaIqXKjTq61qKG1EpKzMs3NtioHeffTgdWn7fkk7AWcTkc5mIwSBL55s6Psh4njg4xR9+DFJD03VC07S/sCnaDXEH1dTW4eFatrPTh5FDxHCJhET9m6oDsaX7lRwhLiE8AR6Tra/HvWlTGwstq+XdC2RyseEEb3OSIJNJxcY5/fBUTc+zgRVg3s18khi6iQhXk1IWgv4ALAz3UdjHLdK4m/SSGGTpPWI1NIL07pg1FJsonps/0PSycTfBeBFktaz/Yc62zsE/IGIfDkX0W87SlrD9pW9VCppdULYlI//HyXGb03jQ8Q4dVUKcdP7gHdKOoOxC3GLStqNYiFuYyI6S36tk21/Rwh2Rg5JuxJChXJUmk5CRWWvNYHzJa1r+76snhcSYsWX0lnQdCkhaDq9vl+QSEwNSYtRCJm2IFIlPftxtq1ewxDR25pE1bb51760YrTII4znz5omPq/rZrFsm/dpnRFvz6YQNpW/a2Sx/R9J2wO/p9X5ZklinpWT3xu3zl7V4+V76N3Azpljc5PIbSZ5X2xCfbapjSr7jbPP2L5Z0h8IIV5+nf44EzddOpU6s1TAP6F1XeVS2zfX1Owm8rzKfiPWTRPdM0u/G5BIJMbwcLZ9Nh+zpK9Pxxd1EDUJuAPYfDq+c8ioCmPqjDpSnkS1+65RZV3CGxPimjux10lK5qm0J/BEVueCwId7qXPA+SqtYhkBB0s6J1uc6wpJa0o6G6gKou4DvlZLS4eHqtCwk7dl+f90CUlzdlF3dfD9nLalRgjbTxALHvn9bZc+NmfUyP83BeyaGdgT9VBdaE9GiN65pbJfNU4kpk5ZiAdJiDdpJM0u6buEJ+XuRCh+9fhqNJKWI9JxLUJh1M375kHgOibXT0dn23yeumMtDR0isnnO+RT9ORtwTC/Pf0mLEhG1ZivVe142fmsUtv9HRAm4jdZrdi7gNRTipPw63oiImPU5QtgwR+m8vNyNwK7dpF4ZNiQtTTjezU4hWiz/9ur9sPz5ssB3snqWAS6kEDXl5fJzLwa2tb1eEjUl+oWk50jaXtI3Jf2FSCnzY+AthJNT9Von23+KWNz/NPAKQujbJKoOoXWmUWoqj1T272tbKjEZqlkTbmtbampUU101IkOD7b8SYvG/0f7ZXqY6ZqiOJ/4GvNz2qEe7b8cVpfcCdpc0T6fC3ZLV8UZaxehXdCg+6nyd1uf3gsC5kj6eRRPtisye8FHgXAoBas5Xamlpc8nXt/K/04SRdBPNIgmbEonB41UUHu75AHA/SQfW+SWSNqazqGkz23+v8/uGlKpKfoMa616vsn93jXUPMnmUm3xg0o3X9YTiEds3Ar+kmBTtMZXGDQNZWoSP0joIFxH+/DJJV0v6uqQ3StokEzCtkb3fXdLXJF1FhF/dnFYjvoEPj2rahHGoTpY7GR6uoej32YB1uqh7jWybn/dwp4IjxucpjJorS3pnPxszKtg+iiKd1zzA4ZIav5heE/+p7KfItr3zx2xbXtRM1EMS4vWApNmB3wLvor1BvbpgXz3W7gVJ3HQssYBbXsj4ObCO7QVsr5KV6zb1+W9ojXSxZV0NHTK+UXpv4MXAxZI2mWxFWQr6iyiiP7b7jkaRpUdbi7gntFtcKzPRQty5wHq2R3Vu/xVCpFy+dnIhx2WEsPFXRKSrpxk7X32DpFWBEyii3ZT77yJgK9sb2k7RXhMziqRZJb1C0qcl/Z4Qj5xKpEVdhfZCppy/At8khJIL2N7E9kG2L7H99Az9hEGhaktumrBrOvhXZX+BvrRitKiKubtxWuyWal2NEY5na0nrEuOFhxgrdO70yu+vjxFj0vVt3zSTbR8UbN9Ga6S7JajH+fjLtEYa/Gv2XY3D9onE8718fc5DZBS5XdL3JL1O0oskPeucnAmeX5R9dighYvwC4cBctiOcavuXM/V7Rg1JsxABDMpjraq9NtFwkrApkRgwbJ8PvJ4wDkExwPu0pH3r+I7MCNpO1HQ7IWq6vo7vGQHKKT0EvDFbCOmJrI6qSv6qXusdEqoT8Bs7lCt7uHabFqQcrWBhSWt0LDnk2D6CmChWjcUiUinsR3gTnksImP6Uvf8JEQZ4NVoN8jlfzIQTTeO6bJv3xUs6lLu6Um63Lup+c2W/EaF+bd9JCAzzvjpE0tadz0hMgl2AG4j/3x2AX0hKkXB6p5rWZ8m2pRJdk4XevpTiWbVNH5szaiQhXm98h4i8Uo20ciet1yxEtMaLCXHzXYyNSJIv6l9MLMpflL1vFJJ2oTXd9FPAbrbfaLuazqsrsghCF1D095qS6kgXOFTYPocQeZXH/csSnsWnStpZUqdoo0h6nqSdJJ1CpEhbnlanhjNtnzetP2LAsX0PkRLlPcQCclW4NNFC3J2E+GFr2/fPdPtnAkkLElGsyvfMJ4gU6QvZfrntnWy/2vY6hKPIZ4AnK1X9jBCSleu5CdjR9kbZ9Z5IzAiSVpH0fkm/IoRMFwAHEk6NeZpJGCvmuwU4irDrLW57ddsfsv1r29XoOk3jEkKckPfZy/rYllHhD7QKaVfsY1tGhapdrk4HnLyu/P4xqmLntth+zPZHgRcA+xPC8UfpHPH2GcIh6nPAcrb3zyJqNpmf0+qEvHcWPXDW8U8bi6RZJH2VSI9YHv8fU2N7h5G30Drvz/tmQeCdhMPO34EHJT0p6UnC4ebv2Wd7Awsx1p5waVZ3Yup8lVi3KnNRPxqSGFySsCmRGEBsnwa8lVa1r4BvSNqjl7olbQqcRquaOBc1bZ5ETQW2/0UsHucsS4ST7pVPEgblnBuy72oC1TRcD3UoV57EzN9l3dU+XKVtqREhmygeSHjDQnsje6dXtexTwMdtf3IGf8LAYPsOWkNPr96haDkVgoA9JL20U72S3k9EdSobQruJUjYS2D6VmNA9RXitnSbpy5KS12YPZFEA8ogLAl4HXCPpQ5Je0NfGDTG2ryKi3uT/r5v1sTmjxBezrYCds1RVid5JQrwpImk1wlhZngddRqQ7WNJ2NarqeVn0kNVsP5/o6z0oDKF5erD/USzMbzQDP2XQeH+2LUcAPbaGesspEmYBVqqhzmFkD1ojs+Vj+O2B44H7Jd0g6TxJp0g6OXt/PXA/cCIhhq46NdxEeMQ2HgeHEQvGrwOOIJxwOs2n7iUWNvYkFuL+b8Qjs7yGSL0H8fufJNLFfandAqTtB2x/jrjunqG47lYt1SFCHLJqZgNLJGaavxDRQbYjopF1Spn0XyJC+HuBlWwvY3sv2z8f4QhtUyITdh1L0Y+v7WNzRgLb/wHOo+jTHfrYnFEht//lz6adaqz71ZX9W2use2iw/aDtb9h+JWHXX42wsbyOSAO+DSF8XMj2+rY/k13rCfgWkVEFijH/vsAVkrbLItqMi4JtCUfnD1Y+vh04pMb2Dh1ZpoqtGOs80m5NZdbsNVHk1rOAV9rutNaVGAdJG0s6m3DWL4vw/pSt2yQSzyK72yjgiURippH0DuD7tD4knwbekIVNnGx9mxKhwduJmjazfUOHUxuLpM8TXojlB+rHbX95ivXtT0TaKdf3Bdu1phocVLKoY9/Kdk0sIl3eptzNxMKRgDttL9FF3WsQix/5tf1h21+vpeEDjKR1iQnJy7ND3T7Y84H7xcD7p+pNPypI+jHwpmz3fmBhtxkkSbqGYlFNhGfnR4Bjc6O+pKWBDwHvK5Uz8DfbHYVQo4Sk15d2X05MTPJ+eBw4nxB53UF4vUxpQGr7uJ4aOmRIOre0OxvwCsZ6Ev+H3vrVtreYciOHGEkfpAjzfS+xUJmMEj0i6TjCgGni/34L24/1t1XDj6SbgKWz3UNtv2+c4okMST+hNXLqpYRzx6OlMuVF+BNtv542SHoTEf0pj5ZzLbDRqEZs6UQWLeheQngkwjHkxR3GUV31ban864D8WW9iHnx8XW0fJiS9mFjYXIzOqdKqfd7p82QD6JIsBcXChFf2HMTY/x7b9/W1YTOMpO8R3ukQ19HXbH+ky3O/Riyqla8/A9+wfUDdbR11JB05TVUbeAR4gBDy3AhcNsqpakrPpGrEhccJJ5LfAucAl7d7piXaI2lZQjQ2d3Zot6bN2+tG0saEDSVfSF87c8xJTAFJcxLP87konD3XtV11HplsvasTDhO5COIRYMEsCmki0TXZHKjsJFK2++VixysI4Vxu+5uPWEtZixCRLV45L4+QtUtKlVYgaU8iVd9C2aHJrqvcBxzQxAwYkg7v5XQim9BiwEspsryUo5UZ2MH2r3tpZ2L0SMKmRGLAkfQhIgRfNeT3jrZ/M4l6NiPyx1ZFTbcRxvxk0GyDpPmAfzD24Xo+MWi5osOp1XrWJARNm9P6gL4XWD5Tio88kt4M/CjbNbCV7XPblLuMGIjng+5FJlokkrQVoY7Pr+9P2T64rrYPOpLWAfYCNiaEN9WFjBwTqdcuAI5ouqApR9LuwE8prp9NbF/YptwuxOSyaph/BriHEJssWPks377ZdiPC/VYWLls+yra1DEBtTzoU8zAzTr/CxIubXX0FIWxqVL/mZKli/0REEzDwQ9vv7G+rhh9J8xCecBsQ/XoRscAxsgtlM0ES4k0eSfnYez4Kh5HVbV9TKde1+EbS2sSiZx7p4RzbW01D8wcWSdsQKaHzPvuc7c92KDtZYdNmRP/m57w3i6rTSLKolz8EXpUdmuxYK//sZODtTRPnJKaOpEtodaRZxvYtXZ77AiI6WHn+9Ffi/puM0pNkgvnAdHA7cDTwA0ea4ZGh0pe5oOkwwvnwnr41bATIsg0cSfTvw4TdeYxTY6J7JH0b2Ifo0+uBDZompq8TSacD21LY7K4jBN9TihokaVFCbLJydsjAGbZf1fmsRKIzHdYEcyYaB1TL5vsftP2tNuUbTZbufFfgbcR4d84JTnmcSKF4JHBcUx33ahyTtru2BXzf9rtrqD8xYqRUdInEgJNFnDmIVgPlHMBJkjbopg5Jm9M+UlMSNU2A7QeAjzJW4b4pcJmkqyV9XdIbJW0iaU1Ja2Tvd5f0NUlXAZczVtSUp2lohKgpI091mF+HnVKn/IWizwV0k9Jj/VJ5CC/DxmD7Mtvvsv0SwstgXWBr4A3Abtn7dYkwv6vYfncSNbVwKvAYPBtS9h3tCmVRAn7F2HvCrISXwUKlOsqD+5ObImqqUA7TC92nS+zmlWjFlVdikth+kki1cjdxje2VPccbKfSqiywlxVYUaSleAVwn6TtZuOmJjEaJ9nyHWBiGENSOfJTKGliVIsWxiTRz14xTfkKysdS7KJ5Lm0varZc6h5DFs23eB3+sse7qeP55NdY9dNi+x/ariYW4M7PDndIitBs3nU6kSNg5iZoSk+T5FOPLm7oVNQFkYpibst38Gv1eEjX1TB3zqW5eSxJRzP8h6fMjPC7Oba37ArdJ+p2kAyVt0E3an0Qrto+mSH/0XOACSR9I4/6e+ABwEvF/uSJwiaS1+tukoeYbpfcGXgxcLGmTyVYkaUPCeWdlWm0x32h/RiIxMdma4DuJyF/lMX43NtVq2f8BeyZRU3tsP2b7R7Y3JaIxr0ekAv8A8Nns9YHs2HrAvLY3tf3jpoqaKvRq269erwD/B7xnZpqfGDZSxKZEYkiQ9C1igl0WJj0AbDpe+NlM1HQqME/l3NsIT4Qbp63RI4SkLwEfph6VfH7sYNufrKeFw0GWqqLsUfRV2x9tU24f4NsU/fUr2x1znmfK+r8DS1EM4F9j+9S62p4YfSS9C1g+2320U4rIzBh3CvBKuvv/Px3YNVvcbwQz4EncyMhCWb9ON43r1yqSViD+b19EXMdXAgcDp2bip0SXSPpn5dALaTVe5NsH6C194vITFxs9JC1PpJRdhOi7bwIfsf10Xxs2oEjaFfg5xXV2gO0xCw6VZ9jJtl/bRd2XE9FGIVLWrFtDk4cCSQcQ4fsh+u1ltv/coexkIzatQwil8nOmnBJ8FJG0BLAh4eCxAhFleAHiPnsfMe+6gbhPXGj7jj41NTHkSLqfIu3meba3nOT5ZwN5qmMDq/UqLG0qlfRp0L09arxyE9m3ynX8gYi8PfRz28rcajxb30PA74jUdL+1fe0MNG9oydKm5WwP7E9hp7sXOI160tJf0FtLh49MZHcwcADRp88QQufjyPo0RXDtHkln0mrXy6/T04lIdb/t5Iws6XnEc+1twA6lc/Ptmba3n872J5pBZp/6ChGxNRfadvvsf5qwX3/E9j+mp4WJptJmTNorzxDRmg+2/bua6kyMIEnYlEgMEZKOJJTB5QH33cBGtq9vU35LIsx8VdR0KxGpKYmaJoGkTwIHEpFZWj6a4NTyjVbAk8CnbX+pxuYNDZL+AqxC4Sk/xigqaSng3/luVvZttn/cpuwswE+IqETlnNGLJk/kxHQi6e2E9+oyHYrcDHyBSPnXqAFXEuBMD5JmJGe77bfNxPcMGtk4K2deInpTeSHncULk1IsR3rb36qWdw0TF0FHtr7qMH427F5RJQrzukfRu4LvZroFt26X2rohvzrK9XRd1fwT4YqnuJW3f2XurBx9JH6CIGGZgPduXdSg7WWHT1sCvS3XvbfuI3ludaDqSygLQE2zvWlO9xwM7Z7u2PVsd9fYbSU9RPLd/aft1kzz/RGJcBfG//LxREMb0A0nnU9xHZyOEjfnfpjy2upNIlf4gEYloXuAFwFzZ5+Vx2S3Av4gF0/mAhYElSp9XF/3HdTwbFiStDGyZvTahEO/BWKFTub/uIBbecqFTEo2WmKG09CNzf+2GyjOr5SPqcyhrVJ8CSFqcEIQtXT5Ma5/+k1hHyef/8xGR7Jaj9d5bvmf8i0gVOKW0dolEOyQtQ6wLbgysQ2RmacfDwKXABcBRo5ZGNjE4SLqQqT+DTEQSe4C4x/4J+L3t22pqXmKEadRgJZEYAd5OhN9/LUV4vkWAsyVtWA4HnomaTgHmZqyoabOk0p48tj8v6TfAIUS+Xeg+5U8+2bkYeH/DU4CdRwibBLxC0ty2Hy0XsH2rpPOI9H35guhRkrYCjiEmlrMRnvHvB9YslTNwdhI1JaabbGHtCEmrEtfgooTw8W7givGi6TWAufvdgFGkqYKjGWQPxj7Ty2G+56J4/k+F/BnVGGFTiXZjpTqM8I1NS1kR4l1NRBwU8Tw6DnhcUhLitTJ/Zb/TWPFRioXfebqs+4rK/suIiARN4O7K/sI11r1KZf/eGutONBt1eF933aPCLBTPkak4MLSck0RNUydLk4Kk5YDjKcapeVSGnxIR2u6pnpulkVuZEJm9lViYN5FS/bu2v1oquygh+HkvIZ4qpwh5laQ9bR/JEJNFXroW+E7WN+sSEVi2JFLNzJEXzbb5//YSwJuyF5KuJRM5Aefb/t+M/IDBpxr9ql1UrER3tOuzatqexCSxfaekbQg79WK079PliXtlmWqfl6/t24FtkqgpUTe2bwI+A886eS9B+2itt9ueCWfTRMOxvWG/25BoJiliUyIxZEianUgttzWtA+cbiMhNd2Xij5NJoqZpI0uLsBehkl+JzhNJA9cRKvkjGi5oAiC7Ps+iuDZ3sX1Sm3JrER4G7TxgWopm23zy+TSwse1L6mz3oFBJ63OG7X1qqve7wLbZbmPT+iQSieYyidQeUzEePyu+bVJ0oRS9bfrowhueDp93/RWMWN9K2p8I4w/RN2vavrpNuTsJ5xEB/7C9Qhd1r0GIm/I+38/2d2pp+IDTZmx/oO0vdCg72YhNpwF5xCwDa9j+S++tTjSdyV6Lk6j3eMIRDUboHtprf41qv/QLSSsRNqaFiWfVlcCetq+cRB2zE+msPkuR2ua7tvdtU/adwLeAOfNDhLPZiqO6eCppbiKKUy50eilj5wjtxlxPAZdRCJ0uaVqK4JSWvn5Sn04vkhYGfkik+oLJRxzLPzsZeHvTHW0lvYxYL1mLiIY1H/BcimfNZEk26kQikUg8S4rYlEgMGbaflPQa4DfAhhQD6hWIyE0HA0cRXsblyfYtRPq5JGqqgSy9wmUAkuYn0n+0U8nfaPu//WrngHIOERI99+Z+NzBG2GT7CkmfAT7H+J5I1UnlZ0dV1JSxDMVvXrTGehelSKmWVM+JRCJRr/drUz1pP9vvBjSAqpG9jpR/ozoOeLCyP2/bUjGGXyR7v5SkWbtYlKxGKnzeZBs3xPyRcCzIFyu2I1Lx9kSWbiF35hFwXxI1JRKJppMJbn5FPKdM3INfafuhydSTpas9WNKNwM+J++x7JV1l+4eVsodL+h8RDSofIyxLiH7O7uX3DCpZVPEzs1cufMhFTlvQmo6+bKuanYhwtT7wKSLNynwz0ujBoqlzn+kk9ek0kUW4e3WWAvn9xPhzvKhM1eOnA4fY/u20NnTAkbQb8DHGRlzt9dod1blpIpFIJKZAEjYlEkOI7cckbU+ESl2LYhK9GpGmq5rb+RYiUtM/21SX6JFMuHR5v9sxLNh+RtJ2RJhfGCeUfZb+7xng04SBaLzoGc8AH7P9lQ5lEom2SHoJ8LrSoQdsH9Kv9iQSib5xAcloViu2k7Bp5khCvIn5d2V/wQ7lriMiskKkoVmTicf6L8m2+Tzssak0cBix/aCkPwCvyA6tJ2ld25f2WPWXiBS/uYPD+T3Wl0jMBHVFzUskOvEhwrEO4lnzxsmKmsrYPk7SFsA7iOv3K5KOraZTs32MpF0pIpoAbMqICpuqZMKHY7NXngpwS2Aroh8Wor3w4bkz18qBYdl+N2AESSnpZwDbZwFnSVqCcCZfn3Akb+fIfANwMZH6847+tHgwkDQHIZDdKT9U+richnJK1fdwbiKRSCRGkCRsSiSGFNsPZZ4EFwAvphA3JVFTYuCx3bUQzPbBkk4CPkJ4gC9SKXIf4R3zRdvX1dfKRIPYjMhTnt87D+9fUxKJRL+wvWm/25BITIIkxJs812bbvN9WJlJ8V/kL8OrS/k5MLGyqpmW6e9KtG25+Tgib8jnpEZLWs/3IVCqTdADRp8+m8QQOq6mtI4Ok5xP9/nLCJpAvvEEsut1PCPX+CFzU9IW3GaIsYni4b61IjCSSBLyH4jl2fE22vi8SwiYD8wNvov099+uEsCn//le0KdMIsn4/HDhc0guA/YF30uqQ18gFedtVIXmiR2z/qN9taBK2bweOy16JiTmW1rlTeY7ayPtgL0j6APCjpqc0nEkkLQisR73pE7evqXmJRKJCEjYlEkOM7XslbQX8nvCIqQ4ck6gpMRJkgqW3ZYa8pYi0abMSi0Y32U4Le73TZO/i+bNtvnDWCK/TRCKRSAwvSYg3eWzfLOleikhNq3UoejbwSQpRzbslHWb71naFszThW5XKA/yptoYPB4cTUUSWIfphFeBMSa+13bXIS9I8wFeIVNVlUdNlts+pu9HDShb99j1EqpSqwb2annK7bPuMpDOBQ23/evpb2VhWpLh2q+kvR4WVJH14sueUd6Zw/rM0PELzmsDiFP/fZ9RRqe2bJF1H4TS5He2FTRcDjxDpVwUsWcf3DxuS5iWco7bMXiuWP862TbOpJBKJBiJpd0LU1E7MdA1wFfAf4CHGydiQaOHrwBckHQ8cbvuifjdoVJH0MsKR/lWEMLmWakljgERiWknCpkRiyLF9exY2+kLg+dlhATcDm9q+qV9tSyTqJhMw3ZK9EvUyT+n9lLzrh5gnKvttFy4TiUQikUgMPecDr83eb96ugO3fS7qFENObiIBzrqR32P5dXk7S7MDewFdpNV7ebPuaaWj7wGL7KUkfBE7KDolI4XGdpK8Dx4w3L5X0UmJRZB9gYVoNwk8A75umpg8VkpYCvg9skx+qFKmm+yh/PishVthO0lnA3rbTnKpGJG1AIe4zcGNfGzQ9CFiViPDTSx29nN9kYVMuyM3vkTfXWPfNhLBJwEvbFcju9X8D1skOdUrpOlJkz/sNKIRMaxP3VKg35VIikUgMG58qvc/vhz8HPmP7hj60Z1SYi4ie+CZJ1xBi45/YHlXR/Iwj6QvAAcTzvF1ksfQ8TyQGlCRsSiQGDElHTvHUfwFLZO8N/AM4MALcTAnb3muqJycSiaEjj/omwpOmSdxV2U+hkhOJRCKRGE3OphA2LSZpTdt/blPuK8B3KBYpX0SIm+4g5l2zEVGJnkOxwJxvvzGtv2BAsX2KpE8Bn6fojwWAg4CDJN2fFc37aUNJf2VQ71EAACAASURBVAKWA+YtfQat/fkB25fNzK8YXCStT0RnmZfOEUHaCZ3afb4NcLWkbW3/odaGDghZaqhumWeS5Z/9GiJyzRKEkG9fWq/dK6dQ5zBQx1xpqnU0fZFp0cr+0zXWXa6r+j1l7i29f16N3z9QSFqdQsi0EfG//uzHpfedxKS3A+cAv52uNiYSiUQ/kbQcEZGxPPb5uO0v97Vho0E5EvAqwLeBL0v6ORHFqfFzo17IHG/2o/2cSpVtIpEYMJKwKZEYPPagd2ONgE17PN9AEjYlEg1A0ksoJqMGbuprg2aealSFxfvSigYhaQ7Cw3cBIm/5lCaMti+ts13DStafaxHew4vQW78mYXMikRhlTgT+j8IW8jagnbDpe8BbiKgU+fhIhIChHCUXWudulwCH1tvk4cH2wVk6uY9R9EveT+XIHgIWY+yYq3yOgU/YbpcOqVFIejlwJoWIoNq3Bv5JLKQ/kB2fl7hel2PstSpgPuAsSVuN6HjqJia2q+T9si0hWOyVauqJE2qoc9Dop7AoLTCNZUmgrsXNJSmedeOlC3qiw/uhRtILKYRMmxPRA5/9uPS+HJVJpc8eAH5HCJl+a/u6aW1wIpFI9J91S+8N/DGJmmqjOqYUkWlhT2BPSVcSUZyOsf1wH9o3tGSZbz7A2Oc5wGPAtaT0iVNC0mzADsDGhI16aWLO+VzGpk/vFtues54WJkaFJGxKJAaXXo02yejTgR6iYk0XaRE5MeNImovCu/jA/DAxqL+qX+3qE1cA/yUG2xDC0FP61poRRdImwBuA9QmPo6lOanJMw8eyktYlJuQ7AXPUUSVJ2JxIJEYY2/dK+gYh6IYO0SZsPyNpO+A8Iu1Su/QyVWPzlcBrbdcZQWPosP1JSRcDRxJRP8YTQrT7TEREkL1snzoNTRwqJM0N/Iy4VqvCr18CPwLOtf2/Duc/F9gMeCsxXigvlDwP+Jmk1Ww/Nm0/on90axOpy3bi0vZC2xfVVO+gkGxM/eeObJtfa1sBJ/daqaRFiWddzp3jFJ+/9L7tfWdYkPRaCjHTcuWPSu87CZkeJ8TMeVSmy2ynBdBEYgTIIhFtRNiuViQcxxYk7gX3Z6/rgYuB39uuQxw9jOTR/fKx5Y/72JZRYjki3fkehCMIjBXgrEkIm74m6WfA9203zZY/VT5fep/35+VElOFf235q5ps03ChSBu2fvToJw6dK06O1JtogO10XicQgIekZ+n/DFiG2mXXCkkPIgPRxzkj3dWLySJpoMaxT2POevpbW0MHb2T6rprqHAknfAd6b7d4BrGD7kT42aWTIxDeHAavnh2qqurH3zixC03eAt+eHaqj22XtAU/t1IiTNRxg2FyKMm7MDN9m+oK8NSyQS00YWfehAIsXUXB2KPUpEgfpsGjsUZIKctxNh/pft8rS7gUOAb3cS6jQNSZ8FPkVrSoprgbdNNtKSpJcBRxEC8/LY/yDbn6mrzYNAF3P+6ZpTAfwN2Nb2rTXV23ckbd3vNuQ0bZ5aRtIGwIUU/7/3Ay+2fXeP9R4EfILif+Ec26/sUPZfwAuy77/S9lq9fHc/Kd0nxrsflCPeXUkhZPq97UenvZGJRGLGkLQjMW7dpPpRZb96nzgX+Jbt06erbYOIpI9TiEQMbGL7wj42aaTIot+8hhA5bUb7KE6Ujl1K2F6PHVGHhZ6RtDgR4bY8D/ohsLeTUGJKZHbSM4D1qH9+lWzUibYkYVMiMWBkE+tBYGQfGh2MF/0gLSInxtCne0B5MPA3YPWmDeglPZ9YJMojN3zH9n59bNJIIGlvYoFydtqn7Jly1TT03pmJms4lvAfbpZYZz9DRsdrS+0b2ayckLQa8D9gOWI2xkcZOtP36DueuAbykdOhvyYsuyNJ9rE996RO3qLF5icQYMoHTKwnv2EWBWQkRzhVEypkH+ti8gUfSisQi0VqEF+dCRKTB+4B7gL8TC8VXNG0MOhGSbiZSROVcAbzS9v1TrG8+oq/XppiP3mL7hb22dZDow5zqCSKt5U+BI5PgITEdSJqFWJBbhGLcfxqw81SjBUrakLgn5PM1A/va/m6bsgsQEfXy+/QptneeyvcOAh0EkOWx6D+JvjmHEHvdN1NtG3Wy6A7z01ta+ptrbVSisWRR635EjPWhu8X5dmV+TQjPexKbDguS3kM4d0D0wdq2r+xjk0YWSS8iBE5vpYiI0y41NURq1B8TUZyunbFGDgFZpMbjKeZA1wGrNT3i8lSRNCtwPvCK7FA7e3SvJBt1YgyNTt+RSAwo3XqzJvpDt4vD3ZTrt7BqYMgWjl9Bvfl3h3mRc6a9i/N67wR2a+KCku07JL0dODY79D5J/wMOTCHlp4ak7YFDab0vTvbeV52oJ+C7wAYUaRHyPr0le+WfQSwWX0PcUxemdWE0P/dJIo1C4/7vx0PS7MAXgfcAczK1a3BuYoGz7EG3fi0NHFIkvZ5In7huXVWSrt3EDJBFYjqZGlL+NBHb1xMpOxKTQNI6wFIUz+xHiLH6lERNALYfkLQbkXo6j0K2lKR1bF/Wa5sHiM3G+UyESDx/flwAfGYK3/EM8Td5gIjgmFJXJKaVLE3qMUREkfy+sANwqqS9bI+XQm4MknYFfkCImnIeJRb92lGN4nTFZL5vgMnH+XcT94bfEqLlf/evSaOFpBcDu1I4NizYY5UpLX0IHfN0aXU5iyxfXwuHA0mrEP/3C9PZpt8uYlO7BfztgKskbW77urrbOoD8vbK/cNtSiZ6xfSNwQBYlaxfgncDG+celorlo9H2EXftCIorTCbafnMEmDyp5ar/cjnRkEjX1xDuJ9bzqNfgEIXi6CvgP8BAxb0okaqHRA8BEYhBJE+cZ4QKmtgg2G7FgnFOe2PyXSF/1QHZ8XuD5xGAyJzc8PQNcBDR+4JSFUv8YsDXh+V5LtQz/Ime3Roi6xB7/IRbfv2r7rprqHDpsnyDpzUQY2jnJrk1JXyK8UdNiRZdIeh7hIVT+f3wGOJJYFL6VmODkn/2GEDvkApy1gS0IQ13Ok0SY6+OmufkDi6TVgb1ojTr4B+C9tv+clSlPFs8vRxPKPBG3JMQ6uQBqNqJv32D73mn/EUOApCWI63RtxjdujvussX2JpIsovJfWlbRitsDfKCQtRDxn2nnBVunGy2vYn/PTShZivY4FDmx/rsamJRKJybFC6b2JRYkbe63U9o2SjiO8vnNWBEZG2GT7d+N9HsFCnuXuiconEgPEZ4HdiOiB+ZxgG+A6Sd8Hfmb76k4nS3ou8Coi8sNGFGPafPv5cWwCu+bVZGUv6vnX9JdHCPtgLmTq2G+JqSFpBSKCczmdZXJa6oEsgvN+wD60Oi5Bb33buPmVpKWAM4k5E4x1rHuaiOx+K2Hvh7BZLQmsTLG2Wj5vceBMSRvYvn36Wj8QXAI8RthPAV5G3E8T00QmTjoGOEbSSsC7gDdTiEWr1/CG2esQSUcDh9cxlxhi5q/sj8zcp098hNZr7mngG8AXbf+3b61KjDwpFV0ikUh0gaRlgROI9BO50eci4GgiJPVNHc5bBticMBpvRPGwvxLYxfY/p7HZA42krwPvp30El14eTkOdokrSW8f7mBCG5P1zORERZ7KUvYuvTyG8QdKBpd1VCA+YHAMPE+klriOEjA9P5XuaskAs6cPAlyjul/8DtrV9UalMOfR/23ReklYjDKGblsoebPtT09f6wUXSz4iFjLwvLgG2tP1YqcyE/ZqVewMR/Smf2P8d2Kjp4qZMlHcRsGp2qF3UsPLiT8c+zup7MxHWPq/nE7a/VGujBxxJ8xIGoxfRKghrJxrrZjwwpsywPvPrRNKSxALHG4AX1FVv6ttEon9I2h/4SrZrYFfbJ9RUdzkVA8BHbH+tjrqHgYoQ/ITxnuWJxKCRRcY9iWJRvTqmegj4KxGB6CEi9ee8wHIU47H8vPK47Hxgq3bRCyS9ALiRcEgTMSdedJidfyTNniJYTB/Zc+ZIWgX2KS19D2RCseOAl9J+fpq/n3TVNLBPJZ1NONSV74MGTiEcHs8p21oq585J2PvfDuxU/ijb/sb2NtPR7kFC0lHEmoeJlNLr9LlJjSO7FncloufkDvntbCz5sfOA7wEnNy1akaR9gW9luwbWsn1VH5s0tEh6CTHWLNtH97T9o742LNEIkrApkUgkJkDSioQX1yLEg/pW4N22T59kPdsSA8els0P3ABvbroZuHXkkfZfwKuhmUXMqjOyEvFvRQmJyVPoVWj1Xc3oeNI3qdVlF0nVElIG8H/eyfXSlTNfXsqQvEp4gZOfsb/ubdbd7kFGEFriPWJQQ8BTw0mqI80n26xpE2PX5sjrPG/I0nj0j6QRgZ1qNm9cRArtzgdsIoV63fTwfERUvT/Fxnu0tp6HpA4ukU4k0KeU+fYoQ5t0C7F767N/EmCuP3rY6sRgCrekTTwQez7/D9tum9UcMOJI+RqRRmo16veBHdjyVSAwDJaE4xD1wvbrSxUlal4j6mN9/P2b7K+OcMlJUnEluShGbEsOGpJ2INOrlbAwTzV07CcgF/A7YPku92u77XkcRsQngUttfnVSjE41B0iuIuVM+B6raViZiIhth48aoWVThPxHR2pKzSI9I2hr4Na39+A9gj7JDXpd1bQAcRdjAyov829g+u7ZGDyCZI/hfgLmzQ7vZbmyU9X6TpVZ8F/AmwqYCne8VdxECvh80JYNMJgz/VbZrQsx9bh+bNLRIeiPwE4rr6be2tx7nlESiNlIqukQikRgHSXMRA55Fs0PXE9Exbp1sXbZ/nU3uzyEmO4sAv5K0uu1H62rzoCNpG+DdtOYkzwfXuWdhyr87Pil09/RRnejVKbprhJo8S3e2IsXv/VdV1DRZbH8sq/dtxN/hi5J+XRX1jDirEYaJ/N55bq+/3/aVkt4F/CI7tKmkN9r+WW9NHU4yg2QuasqNkV8DPmr7mVK5ruu0/UCWjm6z7NAGkmYp1zfKSNqIQtSUd9xJwHvyNCeSdi+dcrntPUrnzwK8nIhElC+mzUZ4Ke/Y5MiX8Kzg8Tjiuq3LE76dsDfRYCT9g/Ds/R2R4vSWPjepSVTTQdVpw5ulsn93jXUPPMmbODHs2D5Z0suJxfTVabWv5FSFTu0+fxI4GPjCeNGXsmhxtUSMS4w2mR31OELUVLb5/YoiLf1Zpc8uIFIsltPSb06rTSG/Ts+f9h8wuJwALEbxvyzi2X0m4SzycYr+uiYrX+7TlWgd5z8J/ICGPf9L7FfZvwbYwvZ/JluR7Yuzee+5RIq68neMtLDJ9r8k7UORXeAISf+0fXmfm9ZIbP8NeF/mHLEbEcVpXdqvwSwGfAz4iKTTgENsnz+zLZ5xLibSpeXzoJcQ/7eJyZOn8MyfKz/vY1sSDSMJmxKJRGJ8PkSIkCAmfW+Yiqgpx/ZtWfqfS4kQ3ssD+wMH9drQIaKciisfTF+UHT+nKYu9PfDZ0vtr+taK0WW8BeFeUyQ2hXVL7013BvBu+udDwKuBBQgj6ceBt0y6dcPLypX9s7o4Z0KPS9vHZaluXkb8HfYDGilsAj6abfOJ+fdtf7iGev9EIWyak0gBcn0N9Q4D+5feGzjN9uu6PTkbE1wCXJJFe/wZkWZtZeBCSRt0SgfcED4HvDZ7X42IdRewROn4o0S00PkoIr9Vz3sSuH16mzyaSHol8b8NgO2ppAoeVJYFliHExUj6F7GweD4hdJry3CgxIX+p7L+QuCfWwQuzbf7Mu7qmehOJxAyROSm8jEgD9C5iPD+mWLatzrceIsZV326Ys0hi+tkLeD6FgOYJwpZ6cl6g4ihyd2Ux/YdZma0IJ5PViPn/p4B7bH93Ohs/iEjaAViPVgecQwgHnMezMh8vnXKN7c9U6lgSeA+wLzAP0aevBXay/cfp/g2DRCa+24RWkdfuUxE15di+K3PYuYwiiu6mkubqlM5uVLB9tKT5ga8T0ZYvkPQJ4ND8+kzMLLYflXQesab1EuA52UflaG/5/qzAjsCOki4APlxXhNhBw/b9kn5N4Xz3auD/+tuqoWXuyn7jMtIk+kdKRZdIJBLjIOl2QsEOcILtXccrP4l6jwV2yXb/Y/v5ddQ76GShk2+ldTJ+qO339bVhicYj6SZmIKKS7WWn+zv6jaQ9gSOyXRNGzOPblCunTDvD9qu6qPtQwmgP8AiwoO0nem/14CPp3UBuxDWwre3ftClX7tezbG/XRd0HAF8u1b2U7Tt6b/XwIGkO4H5gLuL5dA+wTLt0HJNNCVoK0Ux23mtsn1pX2wcVSbMCDxAGDwGPASvYvq1SbjLpE18I/B5YMqvzamBt20/X/wsGG0nLEcaj3NtQwD+BA4DTbT/RqW8lzQasBWwB7E2IxfJyRxMRtYbOCC2p/Dw4wfbuHQu3nrci4c0OhNf1FL77eCJyVl7HyKTyKF1HnVIc/ZNWoVPL/3hi6mRR2W6niB58bLfXdRd1HwO8Idu9y/biddSbSCT6h6SVgFcQ0S6XBebPXo8D/yXGt1cSaSgvtP1wn5o6NGTRQ5cinGsWJJ5/92evW5Nj3lgkXQ2sQmHz+6DtQypluhr/S5odOIxMXJ2d8zbbP56Otg8qks6hcJQxcJTtt1fKdNunyxMRtdbMDj0MbGL7itobPqBI2ozIppD313TZ+01kfTivjroHEUkbl3a3Jxyb8v/9e4HTiGfOHcCDTNHuavuC3lraDLJn1o6E3XRL2juRtpvTlY89DXzZ9ienpZF9RtLaxDWZ21E2sX1hH5s0lGTR/3NnLgPrNOk5kugvKWJTIpFIdEDSWsDiFIO8U2qs/mSKic6ikta2/aca6x9UNqjsXwO8vx8NSSTK2F6m320YIRao7Hda4HyKIqLQnF3W/VsKYdPcwDpExLcmMH9l/74O5R4lxDlQeGVNxJWV/ZdR5J1vCusT11Qeovsn7URNUyT3/MzHE01ZPF6L8AbO+/SMXgUPtv8t6W1ESH8THtzvohD9NYkDiHtoLji5FtjIdqd7w7NkqWYuBS6V9GXgw8BnCM/tPYAVJG09hKmSZ+vwfiK+QCFK8iTPLVNXOsBBpVN63uWB5YA94dnUdedTCJ1SFLApYtuSvkf8fwLsLGmVLM3ElJG0CkXqVYhF40QiMeTY/jshej6y320ZZiQtQzzTNiLmRfN0KPqIpMuIVGpH2f73jDRwgJG0ACFqyrkd+M5U67P9pKS3EzaGnYjxx3clnW/75p4aOyRImpMQLOZj/v/RGhV3Utj+h6QtCGeRPJLLCZJWrXH+O+gsmW1zAU6d9v5TKOz95e8aVc5n7Nwnv1YXJiIKvrXH7+hlftYIJC0NvIN4duXO8+0iNEOkXjuGSPm5M2E/LJeZFfiYpHlt7zvNTZ9xbP9J0ueBT5OlUJO0XnLOmTTVLCKLti2VSEwDs0xcJJFIJBrLatk2H/jdVGPdeV35wHG1DuVGjTz6VT55PCp5uCUSI8cclf2HOpTLj4vuJ0D5RDO/d754Eu0adp6cYD/nwWwrujei3Z1t835dpvtmjQxLZ9v8mf/7Guv+b2X/eTXWPcjkabnyPu3GU3X2iQrYPocwoCp77TOVxo0AuSghH1Pt2Y2oqYrtZ2x/CXgVcV8RsXhyVI1tnUlyId1kUemVaOVexvaPK6/y5y8i0tD8BLhF0vWSvi9pN0mNiFJbM18F/kH08xzALyRN2XAsaRHgFxTjtZuAr/TYxkQikRh6JL1I0knADcAngI0J0Yc6vJ5DpLP6FHCjpOOziJpN5uW0jhVO6NXm50g38m7CfmBCaPaxXuocMtaheGYbOMV2dX45KbLz30oxjnshkZK+KSxS2b+pxrrzuvL5SPW7RpVOc4VO98/JvhIVFOwg6VdEBN1PEKno2wmaHgS+DbzY9pa2j7T9JsJmeACRXSO3K+R/t/dKqjqojwS2Pwt8n8JuermkbfvbqqHjDxTPZYh0qYnEjJCETYlEItGZqsG40yLyVHhqgu8aVear7F/el1YkEonp5MHKficP13K5pTuUqVK9Dy/U5XmjwAOV/Xk7lCsbOZfM0oFNRDU3elOEN2WqBsc6I4xUjflV8d+osmBl/9ouzplr4iIAnFR6v2LTFpGy1Gn5NWvgEtt/7KVO22cDH8y/AthF0oSpLBOjj+1FCCeMfYATCDHsZIVObwd+Ctwq6e+SDpP0BklNiWA3ZbLIaTtSRGpcBbhE0uaTrUvSpsDFRIQGsjp3bFCEhnGRNL+kt2bX52WSbpL0gKSnp/iqzvkTicSAkqVTvwJ4NRGtIn+GVZ9vnZ53sxKi8z9LestMt3+AyJ/r+fjgsi7OmXD8b/s/xBgk7+/dupznjgLLZNu8T7tJmTThfDNLGXQGRZ/uPZXGDSnV6D912vurdTUl0lD5vtjp+FReiQqSlpB0IPBvIkLYdhTPreqz6c/AO4ElbO9n+/pyXbbvt/11Yr72McauV71jOn9LP5C0aOYk8mnCucOEI/5pki6X9GFJG0taQdJiefnJvvr6I2cA208AP6Z4Nu2SpVFPJKadpjxYE4lEog6WprtJeTcsVdlvStSi/1X2qwKIRCIx/Nxd2e8kwLmZ8AwEmF/S0rZvmaDu6r2zSSL9amqDqmgk5zpgpez9HEQ6sImeXXm6gNwQMmzpp+pgOo2b1b/V/TXWPchUxcydPIsfphBAPrfLuqthr9cgvBSbwksr+92kjuxm8ecwQrySR8M7gFjwSDScLPXZ34BDASStTESp2JSIaFEWKLVbiCgbOVcgjOfvyOq6gYjCdh6Ruu4/JFqwfa2klwPHA2sCywJnSzqfMCifY/vWdudKWopINfHmbJv/Lf4MvN72P6a5+QOPpIWAg4C3UIi9k2E+kWgIkj5IRMdrl1J2ontBtezzgKMkzWd7yinYhpjqvOemDuWeppjLd5uW/izgbdn75xFpAnsS9g8JC1T2/96hXPla7NZZ5FRgh+z9UpJWtt2NM8qwU7VZLUl99v5qmrvqd40iacw0A0jahhAgbk8hZILWuZeAx4k5w6G2/9BN3bafBL4s6R7gBxTiqA1r+wGDw510Tp+4FjHX6pWmpE88CNgdmJ+wIe1NSnGemAGa8M+VSCQSUyWP1pAPdrajNUJAL+Qe8PlE546a6h10bqzsd1qYT0wCSbMAGwHrA2sTURwWIBaIpzLBtO3l62thomFcl23ze+eyHcr9hbhuczYHfjRB3Vtk2/zeOem0S0NMtV9XJryzqlxNeBrnvIaJjXSvr+zfM+nWDT9Vg2Odz6c8mlB+3d5bY92DzGOV/U4i7ocIYZMYK17sRP6/n/8/dBv1bVTIo9Xl19RfujinG2/4ZyQdS3gvCthI0oJTSXGXGG2yRa9ryQyXklYiRE6bZK9yyrmJhE4rEmKnXOh0Pa1Cp7tq/wFDhKRzS7uP0LpwsWn2QtL9xJzywazMfMTfobwgmvf7M4So9AeTdKy17S0mLjY8ZCk2jmVs6o5eowSkRb5EYgiQtDOFqKl8f4VY/DyXiOR0K0UE3fkI8cLawGbEvba6sPxNSTfbbjdfG2Wq482qc2POQ0Q/iu5TdeVOUOW09E0QNlWjKVcjOef8j8JJpJNzWZUbKvsvpbsou8POndk2v5a2Bk6uqe6tKvujLtjvZO9L1ICkxYgU32+ncAxtl2oOQkj6feAI21O1OR0JfJZiLrfEFOsZdKrj9Gqkq0QX2L4ri1J5CtFv38rGPsk5LjGtJGFTIpFIdKY8wRPwekmf6eQN2y2SlgZ2pRgwVb9rlLmYCGuaRw1YlTAUJaaApDmA/YjoCktWP+6h6hTuN9ELfyei3eTjzFU6lPsj8B6Ke+E+jCNskrQE8FZa751VseTIYvvmzHsqFzSs1qHo2cCnKPrpXZIOs31zu8KSdgG2pLVfm5gmNBc25fe/VYFzaqp7k8r+RJHJRoVu0yfeS4T+BlhC0py2H5+g7mpkp+dMtnFDTtVzu5MY8TEKL/hqyslOlBeIBKwLnNl90xJNxPbfief/9wEkrUCr0Kk8Tp1I6LQSIXZ6Z1bX3wmh0/m2j6u/9QPPprQfm5ef2xCC3AUZu8hRPSf/7BWTbEd50X8kyCKPnUnxTKn23Xh9Wf58vDKJRGJAkTQ38B3GipquJVLynG776QnqmIWInvEFYv6QP+NmAf5P0lm2q2L/Ueahyn4nYX0ubIKxtqxOVPtx5FP9ZFTTxXaKWv0QhXNjt04feUTd/PofVRFDlT8SIu9cxLCrpE/3KqaXtAiwG8UY7Rmgq4g5w4rtamTxRA1I2pKIfrMjYVstjzPLz6tniLHsocAZtnsaq9u2pOso7gXdRn8bNjr1Ux1znUbNCWyfLml3IorwHMCpkg4Bvtx0B6XE9JGETYlEItEB25dKuo1iMPcc4GeStrVdnVh2RWY4+Skx2cwHS7fZvrTnBg8Btv8r6TRgJ+L37wR8u7+tGk6yBaPjCI+q6gSnXQj1rqvusWkjS2akWIhYUJ4duLshYbonhe3HJV0GbEBcg50Wzk4hQiTPke2vJenbwH62WyK7ZPnJTyaEEfl1/QQhlmwS5wOvy95v3q6A7Qsl3UwYM02EBD5X0t62nxXqSJoTeDfwRVrvFf9u6HX958r+FsAhvVYqaX7gVRT35kdojnCsmhqukzf2NRQCyNmAdYALJ6h7jWybL0Q9PJUGDjHVRbZOC2YPEcIm0f1CRW58yu8Ly3UqmEh0wvYNhOPGDwAkvYgidd0mtEZnm0jo9GKK0PZNFDaNx3hj/ZESIdWNpFmJaMzlebmIyJenECLkwymuz8uB7xEL8QsTkVo2oHVs+iTwdTqnCUokekbSC6apahPj1AdsPzVN3zFo7EcRbSkfU34X+EC3fZDNW38l6Qzi/39fWkUi+wJfqbndg0xVbF+NNpRzK4X4ZmFJi3WRivb5lf2mrGtV03l3cha5m6KPFpf0HNsTzZGqzhLdOkIMNbbvz2xWL88OzQccIek1E4kZO5GNK35A2F/yscNlqBCCAQAAIABJREFUtpuShj5RE1ma7nLUb2gdq4pwDjsSOMz2v2puQhOu2bT20YFMpDQVDgXeT4hv9wPeI+n3hLizHFV40tg+ZoptSowoTRkAJhKJxFQ5GvgErbmFz5X01swzuWskrUhEI3k5rYaTo2ts7zDwGSKH+6zAJpI2s31ef5s0XGSRay4gPNSq3oVVb+p24VXHVFl3G0eBLCLWW4jUkRsxNjXViYxN4ZWfuwyti8g39xrtbcg4j1jsEbCGpIVttxg5bT8o6XjgTRT3xPcCW0k6jhBFzEbkOH8jYRQt3zuPaZj3K8BvKIRNi0pay/YVbcp9iZhU5ga15YDfSLob+BfRrysThsu8P/Pt16f1Fwwotm+X9FdCYCNgG0kv6BTpahJ8mGLR1MDFDVosqqZPfAlx36xyNbBLqdxuTCxsenNlv2meYA9W9jstGj1ALMBD92n+Zq/sd5vKIpHoiO0biSiLPwSQtBytQqfqQv14Qqcm0vTfPx3sRkQHK0dV+KDtZ0XNkg4vlf+37aPLFUiai3gefZoY989OiBh2t33qtLY+0WRuYpqFi5IeJe7ZlxELUsfbro49RoFyZBUDP7D9vqlUlIkh9sucR/Yu1fsmmiVsyu2k+TX6wg7l/gKsX9rflEgLOh55FNz879WExXcYG6V6sbal4K/A6tn7WQh7zNkT1L1Ots37tBpxa5Q5ilb7/PbALyXtMdk03Jkz01FEdJ3yPeWHtbY40RSWp/U6gmIucCkhwD3W9hN9aNsosG2/GzDg/JTexpn5tTsn4TBaRxrzJGxKtJCETYlEIjE+BxML6i+keDCvC1wt6SfAT4ALO3l0ZB4bryAMnm9m7GLRTdl3NAbbV0v6NBGq28Axkta3fVN/WzZUnEAYM8o5oO8mws/eAnycYhB6TVa+7F28Eq1ihicJz6K7SQAgaR9C1JiHN5/sgtJKwK8p/g7nAlvV07qh4Je0ikJfBxzWptxHiMhtzymVXQn4ZKVc1UvpIeCgeps8FJxECJbyMfyeQDth0/eJtH25oS7v20WJqDntwlgDXET7v1NT+CVFColZiX6cstFD0jaEsKlslPpJ780cDmzfUYl8uXqHoqdT/D8L2EPS921f3a6wpPcTRvhyhMKRDvHfhtsq+/N3KHc98KLs/dySXtqpX0usWNlvihAvMYPY/ichYD4KnhWEb0ohdirPvZoeeahjmt5ET+yTbfNr7MtlUVM3ZAL7H0g6gTC4bw3MA5wgaQfbv6mzwYlEiekWO85DRIZejZhvHCLpGOBA23dO83fPCJKWohj3A9wOfLCGqj9ERGvNI+esImmpBjk5XUeR4gs6p6W/nEg5m/f/exhH2CRpAeBttI7/b+qxrcNCHk0576tOfXoVYb/Oy72ZcYRNWRrFap/e0VNLh4sjgA8Qc5+yuOk6SV8CfjpRGqUsqvubgI9SOJOQ1XctEVEnkZgq5ajfvwC+a7saaXw6+CVjBZUjg+2z+t2GIWGqY81yNOY6xqtNtwUk2qAe024mEonEyCNpfeAsYuEdxi6wPwH8jdawivMRhoxVKNIslc8TsTC/te2mLcYBIOmbRIhKiHDVe9v+ZR+bNBRI2gE4ldbFnm8DH7X9eFbmGYrr80Tbr6/UsSRhONqXMFoK+A+wk+0/zsTvGFQkzUvkhX4VnVP65f0+pm8rdV1FGIMhjHvLNMigiaTygvpfbLcVNUjaETieVsF9p0hjIhbZd7F9So3NHRokfZ4QfwH81/Y7OpRbgIic9VImnggK+BOwne3GChwlzUdEtJqP4v/8CODd5fSIE91jszJ7EClrymOAfwIrVlMtjjKSfkwYeyG8qhd2mwmopGsormsB9xHCx2Nt/y8rszSxWPS+UjkDf7P90mn7EQOIpOWJNF95Xx5g+xttyn2R6Eeysp+0/cUJ6j4ReE3pnL2qUUoGlW7+Nzucdzzw2mzXtmedwnf3XEfTydLObgJsRvTlIrQ+/1O/JmpB0nOJZ9IsFOk8lq5GAp3MPSWL0nI2EeGZrM4X27635uYnGk7lupz2ryu9N3Fd72X7VzP0/dNGNgc9maIvv2b7I+OcMpm6v0Q4N5DV/5omRXHLUnytTfz2S2xv2KbMQoQNdVaKMf1nbI9xXpL0HCJF6OYUdrCngAXzecKok6WmyqO4/Nr2Dm3KrEBEzCr30bbldPSV8l8l5lZl2+KSoyJe7AZJGwC/JSKLQKsN8GkistgVROrEsr1/SSKy+GqEHatq738U2KKp9v5Eb2TPeQgnpcOAo2w/0McmJRrEDI8zJyLZABJtSRGbEolEYgJsXyJpWyKiwLyMVR3PSUxoJkqZUD7vQWIBeSQmOZKq6SO64ZvA48ABhGfLCdnC5vHUk3+31/RBg8oHsm1ueDjK9gfGKT8G27cBn5B0JHAcsCYRAeq3kjbpkNpq5JE0O2Ew25j2IX9hctfjYUSI4Ny48VpgUp7gQ85aFAaijtg+NTMsf58iFU2n++ntwFtsn1tbK4cM29VoVp3K3Z8Jcz9B5Defp0PRhwlx5OdtP1pPK4cT2w9kwrGvUfzfvh1YW9LHgbPbiXJysnvIlsDHiGiN1TR/H22SqCnjTIp0k/MT/dIuzdynCS/t3LtrQeBw4DBJ9xDz1jwdaDWCy5empeWDzT+JMVKegm7VDuXOJ4RN+XW4j6TDbLdN3SFpY+DVpfIQ3t+JRO1IWowiQtOmFOLGnEExqCZGj3WJxfT8mXNir+mNbT8uaU8iFdDsxDPrwxTi0kSiTtp5wE/GO758fx2vfLXcwsBJkl5t+4wuvmeQKUdmNvC7Guu+gELYVP6upnAeIWwSsK6k+aqL8rbvlXQaEb05H3d+RtIriQh45bT07yQiwJbnVSc1RdSUcR4hbBKwiaTZbT9ZLmD7BkmXU4jKZgNOk/Q1xvZpHlms3Kd/aJKoCcD2xZLeRNhFqzbA2Qhb6RodTm9nJxQhiNptVOz9ib5wMnCo7d/2uyGJxpLSoCcGmhSxKZFIJLpE0guJRbY8nVS3Qqbq52cD7xgl4U1Nau5O0XGmgm2PnHg38wR+gDCW51G/Xmj7v5Vyk/Eunh/4PfCSrM6bgFVtP1L7DxhwJH0P2JtWo8S9RMSWc4nUP3+l+75dlBDi5Nd2W8+6RCBpbuAthIFtTcJwPgsRueUKIlLZUb0uPDURSXMRgps1CcP6rETqySuAc20/1MfmDRxZqo030CruyL3U/0yMA/L7wHWEUGc5IvVfObpj+Xn2Hdv7TW/LB48sKsZdwFzZoZ/YfmuHsqdQGNihszGl/Pkvbb+2Q7mRRtKpQP5M+bftZduUmZV4Di1McU1eBrzJ9o2VsjsR6RLmyw8Bd9lefHp+Qf2kiE2DjaTFaRUyldMedhKRl4/fYLsqfkokJo2ktwBHZ7sdI9NV7imn2X51F3X/HNg1273b9mI9N3gIkLQ2sFfp0D22D+xXe0YZSZuUdncG3kvcK/P75dXE2PRqIjL2g0QE0f9n77zDpCnK7n0fcg4SJCoqIIgYiBIkJwmKoAiIIHwiQfBTjKAiign9gaifgAoCEkUJImIAJIOAEgXJIkmQHCW+5/fH0/12T+/E3dmdVPd1zTXbPdXVNb093V1V5znPPIQw4p3Es+zcFOf3nYQw/wmKFPYrEQ45yzL2uvwMsJLtu7r77aYOSV8EvpUtGlilWyl+JK1EpFrLj9sBtg/pRt2DQOaCcxnF99/V9i/qlHsTMb5SdritNx5YdcN5gfh/3dLNdvcz2XP6GRTHZ/N66ZQkbUiMOdc4Xjaqllph05a2f9/Ndg8K2XX1eCLQrtVYf069cv8CPmK7XiBPIpFI9D3ZGFJfYfvVXrch0V8M3aRvIpFITBa2/wVsmjmL7EUMBs1QLZa9lweWINJQ/RE4chhsuxswETV3Hi1bPW6JWlYlBn3y4/WbqqipU2w/KWkX4Ops1esJd5dvNd5q+JC0ArA7tUKGXxETHc+WyrVdp+3/SLoKWCNbtU53WjucZG5BP8leAEhSM4ecRHtkYrBzsleiNR8l3IU2o/a+viAhEMuXAZbLXuV1VLY7nYiKHTlsPytpP2IiDcKWvxHbEa55m1Dc5xohwknzI91o54ByPoWw6XWSlrN9a7mA7Vcl/RA4mOJ4rgbcKulv1EZuL8XYCY4fTfaXSAwvkhYlBEy5mGmZ8selv8u/97wvYOAfhIPGJcDFo+YikJhU5q8s31m3VPTh83N1tgZlqpxLIWxaUNI7bF/fYfsGkTWBPSl+y6PkUjul2L4YQNJhwD7ZagFnAl+1/fdWdWQBJR8GvkEEPSwNHApsYfvCStlNCHfXssBpLuBAoK5YfUB4rrI8d91S42OuyvJIBY1lLjj3AUtmq/YGxgibbN8laW8ikAwaBzdU139ilERNGecSIsV5suU9iDHmGmxfIOmnhMtVeZy1HuW+1lGjKmqCuK5KejvwRcKxeYHyxw02Kx/XR4lA6O/afnpyWplIJBKTTxIRJQaBJGxKJBKJDrF9NnC2pMWAtYF3EZOa8xMToQBPEtFutwJXAZfafrAHzZ1KuuK01IU6hlkYtVT2nk/4tBMFNEurAravlXQuxQTpHoyYsIlI1zUDtaKxDzXfpC2uoRA2zSnpDbb/2YV6R4Ikapp6JC1ddXIZNWy/BGwu6SvEpE2ermZ6kdLf5Qji6noDB9v+6iQ2t++xfVSb5V4ENpP0MeAAintelXuBbwJHj/g14nQirW/OzsRxq/K97LOlS+tmIMTSq2TL9Vwz/wEc1pWWJkaCrG+0HoWQqXzO1RMyqfTZNCLt4SWEmOlS249NbosTI8ycleVGzpXPUogd5mtQpkr1OX8FYBSETflke/78c0kP2zL0ZKmTcyfQV4hgnBPa3T4LKDla0ulE4MMaRIDTeZJWt31/qeyfMkeuc4jre3793kHSl23f15UvNfU8Ullelu6dt7kjYf57qO5rFFib4rrQ8Hnd9rGSXibEkPM3KZ87he1u+7RuNnQQsP2SpI8QjkIQv/tG7EU8638s37xBufw57EjgkxNu5ICTpUvcX9LXiBSJ6xDXxmWAOSrFnwfuAK4grhtnZX3ZoUBSVdjQMCtCnbKTwVBmZUgkEonE+Eg3hEQikRgnmVDptOyVGG5BUb9QjS6+rUG58sBFu9HF5ZQ2S0ha3vY/OmncoJLZrL6HYpD2WYpBoIlSnchYjrETHokEkmbrdZo9ScsQaReXbFV2FLB9cDbh8wUiNd3M5Y8r71B7HzwLOMj2jZPbyuHD9tHEZNtbqZM+0fYNvWxfv2D7AUknEqlkAd7WoNxLkjYlxCJLUl+AV133L2DrbOIzkaiLpMUp0sqtS+HMBq2FTC8Df6MQMl2W0qImppBnK8sz1y0V7hhzE+dsu89Ged35dXVg0nlOkOoz7P11SyUmjKQ1iLRxEOfZfp2ImsrYfiJzZLqJEDYtSrjnblEp95ykbYm0YXl6xRkJd9OfjWfffcA92Xv+W/0AhXPQRKmmSf5Xl+odGDoRvNk+UdIfiLSKWxHPtPmclYm0imcDPxxl0XO77v9Z4MfHJZ1GBPCtxdg5wGlEoOQ3bJ/X1YYOONmYzKnZCwBJMxPjsQIet/1yj5o3VXQyvp/mAhKJRCIxpSRhUyIxpEiaAViCePB+DdEZfCJ73W97Wg+blxg+1u91A0aEqj36Uw3KPUthfz5PgzJV7qgsv41waxgFVgXmpZh4O8n2412qu+rUtniX6k0MH2dK2sp2s+jLSSMTNV3E6EzAtUWW5mAXSZ8HNiQm71ci0tItQLjiPU7Yz99GpAf7U3JmmzhZKpWW6VRGGdttpYCxfY+k1Yg0MztWPq6mTj4V+JTtUXQXSDRB0pIUbkzrAW8of1z6u56Q6QXCxfaS7HVFEs4lesgTleVG/aWHKZ7dF5Y0v+3qtlUWqizP2mnjBpRqqshGYrHExDmQQph8k+3/m0hlmWjpc0Qadgj3zNVtX1Up93iW/u67FGKgdRlcYdM1xHjKPMTx3FjSBrb/PJFKJa0PbEpxH3yKuP8lmmD7UeBr2QtJCxDiuUfT+PX4sH0+cL6k+YAVqQ0Wub6N+1kiIxMy/afX7ZhiGqWGbFZ2MkjCqUQikUjUkIRNicQQIWkpYDfg3URqiapVas7zkq4hBpWPtT1y0UOJ7mL74l63YUR4vrI8Q4NyzxDCpk6ii5/M3vMO6WKdNW2gySfm8gHiCQ1mVqge16o4LZHI2RQ4SdL2U51eS9KyxHm/KJM7KDWw2H4YODl7JRIDR3YO7yTpS0Q0/Bg3LOAc23f1rpVdZWVJP223bHmhg+0a1jFMSDqGEDItVV5d+ruekOlZivQclwBXZ2k+E4l+4PbsPX/maRR4cBPFb1vEOMvZLerOU1Dn/Yonm5QdJm6uLI9SX3LKkLQgsDHFuXtKl6o+m8KhDEIEXU+McyIhbII4x1fs0v6nHNuvSjqPcGrK72EnSNrQ9q3jqVPSm4ETSvWZCHhIwpwOGWVnpm5j+0ng0l63IzFwJNemPkXSmwgh/fwUY/8dM4ppPRshaS7CrXIN4tl/osfXtquprxOJRJdIwqZEYgiQtDQxuLAVhdCh2U13TiKyal3gS5LOAr5g++5JbWgikZgo1YHxRtHFjxACBYBFJM1p+7kWdVfT3M3eaeMGmIUry23bprdBdRJvlI5ronM+QEQ9dysVYkuyAfg/k5yaEomRIAtomJC7wwAgQoTzP+PcdjzbQa24Z5jYlebfTYQDzmUUQqZrbb86Nc0bPSStQvTl3wm8jugTzEXjoIdW2PabWhcbGv5BrZB7hQblrgU+Wiq7G02ETZJmI64f5d/LqKRku4Hogy6YLW8InN675gwtq1P8zk2coxPG9suSbiYm9Ays2aDcQ5LupggMWqAb++8hh1CkjTMxhnKZpP1s/6KTiiTtBBxG/AbKKasP6VJbE4lEYqrYdZLKJsZBlgpxR2B74jlg3i5VPfLCJknzAl8lnvHLgcgT7dOngNE2kbQEMS/zLHBvlg40kWhKEjYlEgOOpN2AwwmxUjVytumm2fuMwDbAJpL27bTznkgkppQ7K8uvbVDu78Dbs79nIAYmz2tR96rZex5Z+Mx4GjigzFZZ7uZDdFUw1ih9YCKRs6ukp23vN9k7krQccAHJqSmRSAwfExmMHO+2w34dLX+/R4jo/4sJIdNNU+02OIpkE+f7A8tVP5pg1SP1v7P9tKRbCEGTCbfrepwF/CD7W8BWknauN2YiaQbgGMIttyxquKybbe9XbFvSscDns1XbSTogcwpJdI+qALGbaWMfzd5VZz9l7gPemP1d7esOFLb/JulUYAcK98HXAMdK+ixwHDGOcnPVdSn7zb8F2IgQQK5IMZaSv59s+7op+TKJxASRtNx43coSw4Xt4yejbKJzJL0fOIIiILdbQTQj9exfjyxQ5DTg9RTH1ZX3cVU9kXaNApJmAT4N7EVtppGXJJ0DHGS76gabSEwnCZsSiQFG0n7A9xh784XWN9Fq2bmJzvu8tn/UvVYOJ5KWAd4DrAMsT0SqzU9cV39t+0M9bF5iePlH9p7/fhtFF98AfLhU7iM0ETZlg3LVaPx/T6ilg8WjleX5ulj367P3fHBzYC3VJR1RWWXbn2iz7GQxjYjqeAa4C7jB9j+ab9L3CPhfSU/Z/tqk7SRETblTU/mZ4NnJ2mcikUhMESM/UDuJCPgvcCFwEXBxmgSbfCTNQbjfbMLYfn4+GT/u6iew7SBzIdGXErCWpNlt/7dcwPb9ki4ENqDoJx0raWMiNe3dRP9/JeB/CQetsqjhPNuPT9H36QcOIfqUCxJjIz8Adulpi4aPuSrL3RQWlfvA1f2UKYvVhmFeYU/iWvA2alOrvpUYbwV4UdLDRLo+E24ZrwVmzT6vNyZ7PTFhl0hMmCwQedLG6iW9ETgfWGKy9pFIJDpD0jeBL1J7j+lGP3dUn/2nk83rnUe43ubP7dD+HGv1/zCSx1TSW4Bfl1bdYvsDLbaZGziXCMKvHrdZCQOOLSV9zPZJ3WxvYngYhg5IIjGSSNqGQtRUvfk+RExWXktYn+cOIfMCixO5YtencGgob/99Sffa/s1kf4dBRNI7CYvKLSmOd/Um3PBhJnPYOqq06hTbabAv0Ra2H5N0FxFBaWIQvR6/IdJTQpyP20s63vYFDcofQkR+lx/MRyK6OKMa6bocMVnXDd5dWX6wS/X2gj2pvV8YqCtsqpSdUrL0CEcBhw9YGpxXCBfFfDD9QElP2v5B8806R9LyhFNTWdQkQiC2ebf3l0gkElPISA4qTiEmnC63y15IepRwbbqYEDrd1LvmDR+SZgT+AKxFbd+fbDmd8+Pjt8A+xPGchQhaOqNOuc8DV1PrxLJj9ipTnQiZBny9u03ub2w/IWlHYrJiJmAnSS8Bn6yKxhLj5onK8gqESG9CSBLFeECeXrQR5dTqz090373G9jOSNiMmOHMXt+oY62wUAUt1qyn9LeBGYHPbz3W5uQOBpDsIkcwFwJ9HTOA5WRw2WWP1WRqg3MU5kUj0AZL+h3BphbH3pHYZ73ZDTRbcfQYxT1oWNN9GpJy+D/ghxfG7Fjg6K78gMa+6GjBHaduXiYw6d0/V9+gTtqNwEjZx3FrxE6Jfm29TRYTA6VhJD9s+f8KtTAwdSm7hicTgIWl2IiVVOXWMCDeX/YHftZrMzW7iWwDfJCKRyvU8ACyTcprWIunTwHeIQbpGCm4Dp9verkEdswD/okgh9jywiO3kkJFoC0k/BT6WLT4HvMb2y3XKXU08bEOcmy8C/4+x0cWfAbYqlTPwF9trMSJk0Wl3UvyeT7O9Q4Oy00rlGv7Ws7KzA/cSdvb5/2D+Qb22Vr67CMemGVuU7VUH2sB1wEaDkgJD0vbAidSKZg18zPaxXdzPW4iBy9dSR9Rk+/Ju7SsxnEh6Xa/bUMX2vb1uQ6L3SGqWOmdKsX1Xr9vQLSQ9Tq2TR71B8nKf6AlCIH9x9roupakbP1k6pO8ytt85jXAEuZkQ6T9L/cHhtphMl8h+JBsPeYiYoAC4wPbGDcp+mRApNZsgqv5/DrT9jS41d6CQtAlwKnHdMPBP4PtEUFcSOEwASVsTk3H5+XaF7WogzXjq3ZAQ9uT9txtsv7NB2Wsoxhn+abtv7r0TQdKsxHjJ3owVkbZVBcWk3hdsv9TdFg4OlXEDE47i52evSwd1PKSXZMf0eWB929d0sd6FCXH6sjQZ3xlGsoC4ycDE/+opwuHuTuAaYpx1aPoHiclD0kLAPYSoForxuu8QaZJzE4P8OnsmsBO1wpsNgQ9mdZgIpPwGYZJgANsvTvqX6UOysdeTqXVZPQD4bt5nbTX2L2kuwqX0SxRpAp8BPmT7D5P+JfoESVcCq2eLrwAL2X6qSfk1gMtp7ohV7m/dDbxllJ+pEvVJwqZEYgCRtD8hSCrfgI8APm37lQ7rmhE4FPhkpb79bX+32bajhKTDCHv5sqCpOpjfUtiU1XUQcGBpu11sn9jtNg8jktYi7LzXJh4cnwXuIHIi/8z2wEcMtqLOYObmtv9Yp1x5cBKaD86VI5ANbGn7991sd78j6XbCCSsXIC1pu5qirlNh02codRqBy22v09WGTyF9LGxqFOFhYpJqkyloQ1eQtDsRvVI+zq8C29s+vQv1NxI1PU1cS66Y6D6GFUmzAYsRVtVzATOMty7bl3SrXb2gci3oB2w7OREnEpOIpLcD6wLrEW6UC5Q+biV0eoYQOuWuTn8dMEfFnlES3+THO38uOBw41PZDvWrbMCBpFYqAo2nN+j+SDiCcm2emeZ9qGnDAKI6lVFJRL0G4XOfkEfF3AbcSk73jcbNpmAp7FJC0CDGhmbu1mZhE+3XTDZvXOSMx6f6ObJWBn9jeu07ZGYh+Q+7adInt9ce7735E0puJsb+daJ6Sr8yzwPHAj2zfPlltGxQajAXk182XgCspHJ2uTuLn1mTHFELI/C7b/+xCnfMTz2VvzVaNmrBpsses6p3XVxLzN6ek8z7RiCwF3f4U5+fDwDq27yiVaTk2LWlBQrC7c6nsScQ81Mief5IuB9bIFk30qT5fKdPW2H8mQjuVyIwD4dy0me0Ju2n2O5l5w9NE3wjgMtvrttjmDGBrinP7aeBrxPPArMD2FPOv0zNF2D6qboWJkSUJmxKJAUTSjYRFcn6B/5ntPSdY55HAHhQ3lr/bfttE2zoMSNoDODJbLHd6riJS/t0P/Jj2xQ7LE5G1efmTbX+k2+3uV7LBuLIt/8O2v9JiGxFRnvvmq0of58fxbuCDtq/vVlv7kezB8T/E5DrAWba3aVD2KODjtLafLX9+5CgOFmfixU9R6uzZ3rlOuXY7NysTk3izUFyr97V9RL3yg4Ckv1AZnLG9RrtlJ6tZRATSawjRyQzUns8GNmmShrHvqOPMIGIA+L22/zSBelcgOosLV+pOoqYGSFqNGARaF3gzkSpwogy8CKc0sN4vjNQgfCLRD0hakULotA6F6w20Fjo9D1xB4eh0dT330QRIWpN4niwHIExIxJAYP5KWA75ApO1dqPLx48DvgG/bvnWq29YP1BE+lwNrGl0POtoF6Z6PpEuIQK/8uvAssJXti8dR10zAKcC21F5nNqo3KZeJXK+j+B/+1PZe4/ke/U52bFYiJj+XAebPXiJ+708QQXZXEM6EHQWZDjMNgiAaXQOeBi4iEzqN6vWzFRURzu3AmhNxwJM0N3HMVy3VO1LX1ykM1qnnRnIZsJPt+6Zg/4kBQ9K/CIF4fk/e2vZvK2U6CbqtzmuNEfKMCpLmIMT1M8L01LtLVgPlx5Gt4QLgXdmq/wDLDUr2gPGSjQfcQHGcvmt7/ybl5yVEejNTnNvrVwM/Je1DbSrAK22v3eXmJwacJGxKJAaMLPf1vRQdjweAN0/UqSa7sd9OpLfLby6vt33/xFo82GTq9ruBOfNVxODFR21fWSrX9gNPVv4WYpJUwL9tL97ttvcrdR5QvmmXfkzZAAAgAElEQVT7wCabIOlLwMGlVY0GSR4B1rJ9Zzfa2q9I2grIUwG9YvsnDcqJcH/JU9c1iy6G6Oh8chSj6CUtSlhEz0ZxDTzQ9jcr5dqJitmAcBF7DbURNkuNqtXvVJB1Jt9DRCS9nuL/eIztj/eybZ0i6evAl6mdDHoe2NTjSBXXQtT0nvL9LAGSlgaOooi66mYU58APGPeZY9PIDcLnSJrMe3Xd9AnAn0c5ujPRmOw+sx4hdlqHwpIfWgsbXiACRnKh05XpeSmQtBtwNB30MxOTT9bHWoI4z2ck+qD3jPr1sY77Rau+ZyeM5MR7PSS9hxDRla+tLwM/AL7V7kSapPWybXK3lpZp6Ut9FLKyu9k+fhxfIzHESNqPSIO0DsVYKjROPVNe/yDRb70AON/2vyernYOEpPuJ8XqIY3c5sOF40vNk4yZ/IBw4y4LGw2x/rjst7n8aBOs0cgOvR7tlG533jwJreATS02X9hOUoBKIQgpInCBfHW0b9GSpH0pLAvyh+mzfZfnudcp3OQ+UuUBDuomu4i2ktBwVJ6xP3l/zY/dz27nXKdXp8lyNEPnkQ43dsf6k7re5PJL2XSI0Icax2tn1Sk/LlFIAAf7C9RZ1yAm4hUqTmbrjz236mi81PDDgDHS2cSIwoK5X+NuH2M+H0W7afl3QiUFZsr0S4EY0yXyDsp/Ob7i3A2l1QXV9JPNQDLCLptbYfnmCdg8JW2XveeT66WWFJSxG2/406g1A88C8E/JwYQBlaqpEaTcoZ+Lik04i8z2sx9t4/jYgW+obt87ra0AHC9r8l/QD4IsX59HVJqwJfbCdyMHNj2x/YgZjkKA8SfT1N0k0utv8LnCHpLuBaiuO/Zk8bNg5sHyhpHoo0sQbmAM6RtH4nznSS3kpEYyZRUxtkKU/PJe79rSbmOq6+S/X0A8P0XQaVyfwfzJm9FgOWp3h2u1/ST4DDu9H/SAwPtm8mHGl/DNOfidYjhE7rUqT7grHP9LOXygG8JOmvFEKny0f4fMsFYvnz5K962JZERtbHui97JRqTnhUmAdu/z/r321H0E2YGPgPsK+n3RP/+RkJ09wzhIjwP8EZinO99wNKMfdZ9mXByH0OWhu7D1IrX/tzN75YYDmwfBhyWuV6tQYicNgJWoxiPahSsuDjwkeyFpFvJRE7AhSM8sbk5cClFesQ1gROAD3VSSeYAfyZjRU0/HSVRU8bXSn+/DtiF4jzMU//eRlxLHyXGT/Jr6ZuI9J15quD8fL6DcMETMC/haLoSRWBzeTxmQWJ8Z3XbT3f5u/WULMXp+4HdiHHoVmk9n83Sgx1DZCUYuWDbEiuX/jbxe23FDG2UOZhwI1+MOP/2B+pmfxhylsje899jO871s7YqYPtWSb8BPpCt2o2YhxlmFqssP9CifN7Xz4/9CfUK2bakX1EI6QW8jRD0JhJAEjYlEoNIdXCzY7vpJlxCrbBp4UYFR4gPUXT2XiWs/7thJXktsGtpeXnC0WWoyVTXq1Mc01ts39tis88T96vyANqZFPl3P0jYfeafryXpvbbP7v43GExsnw+cL2k+YEVqo4uvt/1EL9vXRxxInJ/rU5xPWwFbSboe+Gul/Bsk7U8MEK9LDG5A7YCFgV/ZPpLElGD7hswV7y3ZqkWble9XbH8qEzd9lGLSYl7gj5LWsX1bqzoya+DzCdFnVdS0me2/TEbbB5UsOu5cYO5sVas0nqPK+q2LJKaIqYpszX8DS5INikr6sO2/TdH+EwOG7X8A/yBLe5BFsZZT15XvzVWh06zEhN2axKD7K5KuBS62/cVJb3x/UXViuLsnrUgk2uNq+sfRcdjZDViEuJ7m/YT8+vm+7NWMqltO7vq0ve2/N9jmA8AbSsvXpjRKiWZk6fkuzV4HSZqLeA7YiBA7rVAuXvq7fH4uTwSFfgJ4VdLfiP7t+eNJvzio2L5R0geBcyhSKH1A0v+z/dl26sjEJqcCm1ArajppWFNKNsP21wAkbU0IQ5W97gO+B5xi+7FmdUhaG9iTCG6EEIyuQlxLny2VWwzYB/gUcZ3Oj/+ywGeJscihQNJ2wPeJexS0N5YyN7Bp9npI0qdtnzZJTex38vTe+e+znaDG2VoVsP2CpF8C+2WrNpc0p+3nxtfMgeU1leVGGT+mUZy7LY9vxu8ohE0LS3qb7Rs7bN8gMWdluZVAsyyonUY4BzaiOs60DEnYlCiRhE2JxOCxYGW5m7a8D2XveYdygUYFR4Es0ngJioGi32bRyN3gn5XlpbpUb7+zNBHdkh/TC5sVljQzsD21ne7/tf1/pWLfl3QMIRTLz91dgSRsqpCJ8i7tdTv6FduvSNqGOC/fQa2o4Z3ZunwZIvJqpco6KttdQQw8J6aWeyiETfP2sB0T5WPEIM+2FNfNhYDzJK3dTBjaRNT0FOHUlERNYzmUON7l4zUN+CMheLqZEIQ+ywhP3I3SJMIA0Em6g3q0W7ZablngEknrjaKFfaJzMufLW4kUyUhalkLotC5jIz7L5+PMhPB8NcJZc5SoRr7O3JNWJBJtYPtdvW7DqJA5rm8OHEdMouX9BGhvErl6X38U+Kjtc5tscxkRJJXzeNsN7lMklcUEt9j+dZfq/QBFXxTbX+9GvYNOJvQ4J3sh6bWEyCkXOi1RLl76Oz+nZyKeBVYjhM8jNa9l+0+S9gJ+RjFG+mlJ/7T942bbZkGmxwNbUxuEdyYRSDWSZKKmXxGONwKOBfZt1ynU9mXAZZKOBE4nxl7eA/xe0ka5a7vtB4EDJJ0K/JZirkGE0973Bt2NLEtxeBIhrG2UarJpFdn7osApkj4E7JQ5s48SVeHNQ3VLhRg5vwa2K7y5mELYNDNxLW06LzOEtCvGeZYi4HG+NuuuBqC8lXB8G1aq590rjQpKmpcQKuf8vYVxxIPZe379GORx/cQkMFIPgInEkFBVUs9dt9T4qFqDjqrlf04ePZQLapoN8nRKfvPOb9DzdLHufuYNleVG0YA5GxAPkPlxurEiasrZB9iSEP4J2EzSzLZfnkhjE6OH7ackrUmkUsnFcuVB4vLfjTrr+fpfAB+3XY22T0w+L1BrIz6Q2J4maUdCqLkpxfm4BOHC9u56aUwlvY0QNS3IWFHTZravmor2DxJZRzsf6M1/67cS0ZbDPBiRGFzKzp+rEtHC5XvTY8BVNE6f8M7slZ/vJiIW/x8xKFVOn7BGtly+J84OnCVpZduNBlwTibrYvh24nZicQ9LS1Kauyyd8cgb2Xj5BcrfQ/Fgs0ahgojMklVNoXZw7N3Sh3oMo0qLb9obdqDeRqJJNvG8naVvCXWSp/KM2Ns+vqa8QDi772X60xf4epJhoGhYOojhepwNdETYRzu/lFD9J2FSHrB97UvbKRc+50Gk9aieT0zMBYPsYSUsRKY7yfuvhku61/dsmmx4F7Ejt2MAfiL7utMlrcf+SuTUfTzhgGTjW9v+Mpy7bl0tan+h7zUW4jn6bQkSSl7tR0vuIAMg8vdU8hBhqYB2KJM1JuNW8m9pxU2j/91rdZmvgXElbjFhK6urxauSo9DQhghKFO1YrcnOE/Fgvw+gJm6rHs5E+4hlizlWEa3U75CKp/PgOZPaADqj+LpvNUa9J7bjTZS3qfrGyXBWkJUacdvJvJhKJ/uKRyvKyXaw7ryt/iKrua9RYqLLcMu1PB1QfpFrlmx4WXpe95+dYq3QKebqb/OHn6HqFsgiOX5bqnYVaW+tEom1sv5ANaGxOPGxXRUxQPIyXrf/z13XAe21/NImaesYniWiQ5SlFyw4imUDz/RTnIsQ5tzTwpyzF5HQkvZ0kahoP61E7qPEksH4SNSX6FdvH2z6eEBx9nOIe9FfgvcCitre0fYDtw2wfbfsI29+xvbvtVYhJ0G9RDBwtDewB/NH24ba/bHtzYlBuT0IgVb4fLkJEzCcSE8L2ncAZ2essoh86shOXObbvIsSJ+bHYuIfNGTbWoxDSdbPfuEJWd/5KJCYV26cTguUtiTGRB6jtm1ZfLxGT7wcBS9neuZWoKTEu6o0hJJpg+/bsWXUboi/7LiLgLI2plLD9FeBkinHSGQmHm1XqlZd0GLA7tWMDFwPvz9IFjioHUkzEPwT870Qqy9Iw5yJGAftIel2dctcTY9tlAdC6E9l3H/BzSqLu7D1PcXoWsC8henoT8dteKPv73dlnZ2Zly+Ndyur8+eQ3v6+oOnc1mi8qlxtv4MP849xukHmistzIaKAcQLpwFgjZimqWnVnrlhoenqosv75J2fWy9/w33krYVBVJpeeARA1J2JRIDB73ZO/5g+IHGpQbD9tWlv/VxboHkarVZPWGPRGqD06jktO4+mDSKv/uOpXlZhFIV1aWB1rMkOg9tv9ge11gFeDLwHmE5X5VyPQckf/5EGAD2yvbPqc3rU4A2P637dvyV6/bM1FsvwBsAVxL7QD5ioTN+ZzQUtS0aRI1NaWa+uCIem5YiUQ/kaWj+D6FKO+rwOq2z2lnosL2fba/TFxL7qJIvXp+WTSZCX5/mn2Wu23m98KPSaoGAyQSLZG0gKRtJP1Q0o3Afwi3jE9QDAynSeFwYoE4FjtIajcqO5FIjAgOzrW9g+3XAYsDaxNip52ADxLCyHcC89hew/bXMxemRKJvkDSnpC2IFOHHAHsTKZPS80AtuxLipFwcMwdwTubmNB1JBwOfonZs4GpgyzxN2igiaVZgB4pAxVOyVIkT5WhCoJMLznZpUO7IcnMI992BRNKWxD2m7Lg0DTgCWNz2NrZ/bPty2/+0/bjtx7K/L88+25ZIS/3jbFso+pofzFKvjgpVJ+RGgpq87w4wd+Z+24qlKsvtpgkcJm6vLFfToefcRG0WgLXbqHuNUnno7jxiP3JX9p6fR2s0KkgE3pXPt0ta1J2nZMyPZav5w8SIkYRNicTgcQ3FjVHAxpI2mGilmWVqnuaGbB+jPgHarop7PLw2ey+nCxkF5qgsN8yVLWkWIv1Jfk7eY/veJnXfk73n5at5qROJcWH7Wtvfsr2p7YWIgbUFiQ7QbLbnsb2q7f1tX9TTxiaGFtvPEPfpf+SrsvfVgLMlvQu4AFiA2oHLJwlR09VT2NxBJL/H5/fli3rUjkSiLSS9hRA15RMa37Z9sO2OBygzV5h1KVxy3gz8sE65B4lBqfLA0mzAZh1/gcTIIWlBSdtK+pGkmwgh068IIdNbifGpsnC8nPpwZLF9EiFahrDhP1bSjD1sUiKR6HOyII8rMrHTybZPt32B7RsyN9hEoi+QNKOktSR9VdKlRCDZ2YQD8wrUOrhQZ3kkyX7HW1M7NrAwEfQ0H4CkL1KkrIM4djcSLs6jElzbiDWI8emu9v1tP0mtIKJuOtrM3amcJWOQg0S+UPpbxDj/+2zvY7vtuY5M8LQvsBW1cwUCvtiVlg4G1fG+RoKlmyrLm7RR93uy9/z8fLyDdg0Lt2bv+fFt5Np6XaXcbs0qzcSSu1F7b7p/PA0cIG4o/Z2LEMe4VElakxhfyrnL9r+r5Sq8ubL8wPiamBhWGuWQTCQSfYrtVyWdRzg15er1EyRtaPvW5lvXR9KbgRNK9Rn406jm2S5RTcU3xkJ2AlRVzKOS9q8aEVQVOpVZhUgp127+3WrHvFlu35FC0lxEdOZCxG/8YeDuFKE5PrJJ41HsAE4ISSJSw61E5Cifl7BVHq/Q3rY/0aXmDQS2H5O0MXE9fD3FfXs94HJq7czLoqZrpr61A0c1AmhUBMeTiqSfAEfZvq5l4USnfJXiOelu4GsTqcz2vyUdAPyMuH7sKOk7tm+plLtH0v9RO1GyLtGXSCSmkzl5rUecH+sRzwDTP64UrzdBWS7zMKMtON0euJBwV9uEcGX4aHIWTCQSib5kltLfKX1KBUkrABtlr3WoTbVUFi6VnbIB7iUCec7P3kca209lTjZXUgTPLksEPZ1FpJsujw3cBmyciW9GneqkeatJ9k7I6xKwXJNyd1AImgYyMFfS4sCa1M4nfdz2ueOt0/YfJO0OnFSqd01Ji9seBXHDHcALFGnMGglvLqdwYxPwSUlH2657z5G0HLBjqTwUIqqRwfaTkv5B9EtNzD3V4ywiiAzieG0taTvbpzUofyThiJVfc9uZxxposmN5BXENgLie/VjS7nmwnaTZgcOzz/NrxFltVP/OyvJddUslRpYkbEokBpNDKNLGGVgUuEzSfrZ/0UlFknYCDqM2bY2zfYw6d2fv+XFZk8hj3g22oPbB/69dqrffqU4cL96kbJ5jPD9Gl7eoe/bK8qgL85C0FbAfYZk6RjySpf04Fvix7VenuHmJEUHSkkTE5c6MzTk+7mqJ68JICZsgHFMkbQRcCixC7cBEEjWNn6oldTUdbWJ87E6kKruWGOw5xXZDt8ZEe0iaG3gfxW/+5C45MJxCODXNRlxHPgLsX6fcMYSwiazcSl3Yd2LAkbQwtUKm8mTOeIRMFxNipovGG8AzLNh+XNJ6wKlEOqlNgNskHQOcAfx1lFPK9BnlPmm63yUSo8nCpb+7kd5qoMnED7mQaUMKEQ40dmAS4aJ/ESFkOt/2HZPb0sHD9r+ycb+LKAJH18peOSIc7jeyPSpBta2Yv7I8WxfrLtfVbEyhHCxZHc8eFFal1mX1StsTnjexfYqkvSnOYxFO5WdOtO5+x/YrmVgkz86yToOivwOeoRCGLgOcLGnXzO19OpmY9DeEWCq/1j7L6GZquZAQNglYW9Jstl8oF7B9b+Yi+G6KMdeTs0DTk4k5w5mIcZBPAe+idp7vwk4cywaY46gVN+4KrCrp99nyBygEX/mxOa6NetcpbfNfQvCXSEwnCZsSiQHE9t8knUptPujXELb0nyVuEOcBN1ddlyTNALyF6FB+lIj6zG8s+fvJKbIegOuBR4m0Prml4qcnOnEkaWsiiiZ/mLxlRB52oLDhzL/7O4jB+HpsUVlulX+32jF9pm6pAULSzMCWxOTl0oQo5Hngn8TxOLHeuZM5NP0i2w7GTiblvJ2IQNhD0ja2b+vuN0iMOlmk1f8jOtuNzsNOGWnbeQDbd2cd6ouJ+3/5mIhIJ7uJ7VERzXaDq4iI6pmz5RUYbXeQbiJgZcIJ6FBJJwI/sf333jZroFmDwg3ARKT2hLH9fJYibLWs3nUblLtH0gNESlbonmg1MUBIei0hYFqPOFfK0e9JyNRlbD8haTNgTyLydR5iIP1TwDRJTxH9n/E8J9n2m7rW2NFmSYqxlYHvjyYSic6QNCfwNorrwMg560maB1ifQsy0bPnj7L0cWJu7Mr0IXEEmZCJEuyPf929FNkewAyH6yNP6QnFsHwA2HBG3m3apCo/fQOtg2nZ5A7UT8o0oB5++0LBUf5MHK0+fT+pi3adQK9BbrFHBIeTPFMKm5SQtYbsmrZntFyQdB+xLcb69H1hP0u+oFd5snP1dnvs7xvYrU/Bd+pFzgL2J4zArsCkh/KryeYpxFhO/2d2on5au7J5v4OtdbG8/83OK1LH5+bUikWYeavv7Bn5ddQSvImk14tqSz3n/LQXjJ6okYVMiMbjsSdw08g5zfvN4K/C9rMyLkh4mXHJMpP15LYWdZb3ImOuBvSa15QOCbWdp/3bIVi1IuN+M280qS8nwI2ofJn87waYOEtX8u9sCB1YLSXojMWmXH6dH2pjgWKpUrxnwASRJaxCOCPUmid4ObA0cLOkztn9W2m4OQti4GvV/4zW7yV7LAxdK2iBNJCW6haRPAYfS/Dzslthp5LB9i6RNiUGPPPVmHtm6ie2/9axxA4jtpyWdTZHqdxvgx71t1dBQdhKblxhE2lvSlcBRwK+S00jHLFNZ7uYzz3+yd9XZT5l/UgxmD2T6hERnSFqUwo1pPWrPj06FTP+hVsg0cqkQxsmOxODxzNQ6Ns5I/A7H+1tME8ddIHMpLacMua9XbekWkrarrmuUhqNe2cmgSRqQRKKnSJqNcL6cnWKcdhSF/I9RiDaqk5plIZOJMehcyHRp1TUj0R62z5H0SaL/Wu57PUqMDfyzZ43rT/J0cfmxei9w4kQrlbQ88MZSvc1S3JXdnKrZDQaFeSvLTQULHXJz9p4fy3m6WHe/czrwDYrvvgPFXF+ZA7PPFqC4tr4G2KlSriy6AXgI+HYX2ztonEfcpxbIlveijrDJ9tWSvkU4VZfvX/UoH99v2b60e83tX2xPy57/LyZS0ZXvP1SW7wf2aaPa7SvLrYwOEiNIEjYlEgOK7WeyiM3zKFSx1ZvHbMDrm1VT+lvAjcDmtp/rcnMHmUMpbqgCDpL0V9sd53OXtAhwNoXqGCIi6YfdaOggYPsBSXcQ7kMQkQd72T6yUvSb1D4E/b6N6ocm/66k9YkIgjwVTE71Nz4XcJSkWWznE/CHA6tTe00ob1Ouq1zfIsAvJa2UlPCJiSJpZeL6CfXPw8eJSc1nSGkjAZA0RuTZJlcSEUYQx/pSYAtJVde7trE9KtFFVQ4inO5mIiLdNrJ9fm+bNPA8STFoW72HrZG9Dpd0PPDT5BzYNtVB5Lnrlhofc5X+bjaAXE6fMHPDUomBR9JPCCHT0uXVlWJJyDSJZIELpxBOrmW6IUhKIvMJkrnsrkFMOuWT+SbGVwadUxl7njUSFtUrOxkkYVOiLST9vIPiq3RYfvpuCCHTYsSY1BzUBjKO4oTcjNQeAyjETHcTIqYLgAtsP163hkTH2D5S0lLA57JVTwIbp2euupQFhwK2lvR22zc02qBNyuMoBm5qUracyWFQhdBPtVieCFXXy5FxwbR9m6SrKcTyH6aOsMn2U5LeC/yR6MNXx1umFy2tfwb44CinpbT9qqT3AYtmqxqOSdv+iiQD+1Pc2+qR3+8OGrXxVNu3SlqbCM5fu/Jxfi5eAexo+9FmdWWul7tS+wzxu+62ODEMKDl6JhKDjaRZiTQ/ezNWgd1WFdk2PwS+YPul7rZw8JF0GoWDgwiL2AOAH+ap/iRNozj2p9verrT9DETav4MJ8QgUx/1Htj81BV+jb8gm7w+iOJ7TgKMJIY+AXQinjPJDzMa2/9yi3huJh34BrwDz2X5+cr7F5JG5et1OTFq283vOz8nliYnNGxnbmbmXiHZ5ApiTcLdakRh4L5c18EXb9SJBEom2kfQnwna+fH7dR9yvzqzaKCfG3Ec63rz094Qf7m3PONE6BhVJ+xHnqQnhxjppMHj8ZJHrHwI+Tkz6Qn2xY77uYsLF6YwRtkZviaR9KITxBvawfXSX6r6PmJwT8LjtumnmJJ0LbJYtPm17vnrlEoNP6f7U6l5TFTJdQiFk6mYE90iR9SV/T6SRyGk0cTFePGz3fkl3tyiyFMVxfB4YzwRPLmhYgNqUMnm/ajvbp4+j3r6hzu+/4bnS4FrRbYbuXO0GklYB1iFSzixJjCXMRe152QlDkZ6yjf5VV/tQ1D7Xiri2vG7UxDuV456nmDsKONz2v3rWsD5jnEK6ltUSDi4zA9fSXFhTxbb/ZxLa1JdIuoXCIV/ArcAGth8aZ32fJoL7ymPZO9RzGZT0esL9Nv+dnGz7I+PZby+RtAnwh2zRwBa2/9Bkk07q3gw4t1T35rb/2I26hw1J7wB+CqxSWl2vr3AtsIvtm0l0hKS3EeKmzRgbZPYM8Tv4VhfEkQONpJWIwNslCSHYA4SIua1Un5K2Ab5WWvWM7TW73tDEwJOETYnEkCDpzcD/EnaTc7UonvMscDwhrrl9sto26Eh6LXA1sES+inhAfBD4JfA34CSKh8Y/EiKmNxLpGrYgBE3VybubgHeNmtWypHkI4c5C+SrGDiKVj9XVttegCZLeBNxB0YG83vZKXWv0FCLpGAp1+vTV2fJjFNay+br8/XvA/MDupfXnEYLF6+vsZyEiX/SnKY63gPtsN3N6Gzgm4ITTdUYhckPS/MTkUNli/vfE5M7AiQ2niimaDGqHkZ8wkvQNQsAM8az0eeAY2y/3rlWDj6S3EjbfH6ZwAmpkVf0o8HPgZ7ZbTU6PHJK2BX5F6dnT9uZdqHdV4CqKa9HNtldsUPZKwiEShvDZIVHQZGK4fL96hFpHpiRk6hJZapnDGds3mEak8LmZOP7PMoGJedtfa11qcOjhc1W+z3uBZQb92aGOQKEdYdOkNafZ/kcRSTsQE20rVD+aYNVDcZyn8DrQaDzrE3XcyYeeJteChyjcms63/eCUNqzPmORrZqeBzyN3fa3zfJXfu/e2fW7DDcfWMy/wHSKQZ/pqIu3SsvXG/OsEqXzK9o86/hI9RtLcRL89zwp0iO0DmmzSSd3fJO5vAC8DC9ke1JR9U0ImNHsv4R64MCEseYQQNJ1tu51sGIkmSJoJeAO1x/eOFJSXSEwtSdiUSAwZ2Q12JSIqfhlC6DA/WdQ14dhyB2EBeF268bZHNhl3KcVEXL1csVTW0aTsI8AaozpZJ2lL4AziIRDqHz8B/wXWbKV4l/QFIj90vu0RtvftXounhqxD/BAwS76K+N1+BTjV9hNZufkIB4yDKXJC30SIxRYljsNJRCRG0xu9pO2Bk6kVSW06TOmXpmCQvW1GYaBI0lZEfvL8nHqAGND5b08b1uf0yXk6cgOajZD0YeD/KNzz/kM4C15FXKefYZz/L9ujmJJiOpJmB3YkBn9XzVY3cnEyMflxJDEYl1JXApLeQKTcLd+7N7R90QTr/TORcoyszl/Y3rVB2ScpUuBdYfvdE9l3on9pMDH8CLWOTCnydxKQNCMxyVZ2/X0F+D7w/fG6CowCPXBqKdf7HOEscGkX6+0J2XEs00rYNNmk51RA0ixEesqt81Wljyd6Pg9Nf6CHAsd/E07YJ0zxfvuCyrWgURADhEPO+dnrItsjk2oKJvX87NTVcXp/Yhh+9+2SOWL+FXh7eTVxPP4GnAhcBvy9mt1C0iLE3Mv7gA8SYwbV4NMP2D6zwb6vIAJE8rIr1wtIHQQk/QrYNlu8D1huomN/2XjBbcDi2aozbX9gInUmEolEYnhIwqZEIpFok2AjWNMAACAASURBVMwV61fAW+mso1idrLsZ2Mr2PV1t4IAhaWvCKjVPcVI9pk8C29v+U4t6ZgDuBMpOAVt1EmHTL0jajUjLl3eGnyaEXXWj3iUtB1xJIbgj2+4hIkL4uTb3ewLhoEG272/a7huXo4mSnHCmFkl7AkdQ/Ka/avsbPWzSQDBFk0HtMBLnaTtkNsinEFb+0J2JT9ueqXWx0SCzTd+LSJmQO442mgB5iLhHHm37vilrZJ8i6RpiQB2Ke/9G43XKkfR9wv21PCD/Xtu/q1N2WWIyKv/fHDdKqStGjez+lIRMPUDSGsDltDlRlijo0XPVy8DZwFds39qD/XcdSbNW19l+sd2yk0Gj/Y8Sks4kJtRz6gnEJ8JQ9AckXUTz5/d1S58/RozVdco0IuXcU4Qz+VWEG9Gr46hrKJD0HiIt/UbE+Gk7gaGvAtdQCJ2uHPZA3D4ap8oZit99J0hahni2XaS8Ont36f2Z7DULMf46a5PyAr5n+wsN9vkuItg85x7bbxznV+g5kt5COALlYyY/sb33BOv8MTFGAPFstbLtv0+kzkQikUgMD2lQPZFIJNrE9m2SVgMOAvZkbBqVRuSdnP8SjgMH2X52Uho5QNg+S9IlRPrEMfl3gZ/mDkUt2BpYqrT8fLb9IPKu7D2fuPhWswlK27dK+hZwCLUTHse1K2rKOJwQNuXn8sqdNnxA6KWau18Gq6aC12Tv+fl4RZOyiYL1e92ARJClNz0K2CBb1WnUa6JNssjUPSTtRzwPfJywToexx31R4MvAAZJ+T/yPft/KmXCI+QHwCwpnq0WAyyV9CTiqXXer7Hz/EfEsVn6WuBX4Q4PN3p9vnpW9apzfITEYrJiETD3jbaW/DZyRRE1t0yq13lcp7jP/IAKYOqUqaLh22Pr5nYiIkuBoapC0IyFqqidmugW4AXiYmITvl8CJnmB7vWafVwSQF9nebnJbNBpk6Y5+DyBpIULgtGH2Kgcklp/1ZyLGw95FPO8/l40Xnk8IxYZR1HAJvXdsHmls3yFpfaLPsxRFvwqK66oIR6Z5G1VTKmfg27a/1GS3MwLlDAO3d97y/sH2LZI+Q/QnTfTt8/R6HaXjlTQzcCgx55L3Sz83pL//RCKRSIyT5NiUSCQS40DSPMDHgM2ANYE5GhR9lbC2/SNwpO2Hp6aFo4Ok2aiNlnl1UAeUJV0FrEJ03qYBi9p+pMU2CxEuDVB0pDex3ZG4S9IThFhPwJ22l+2w+X1LH0XCjUQEnKRPE4MREMd9pVbpJBOJfiFzxzgHmI/6KRMmVD0jch2YCJJWJQYzP0Q8XzVKUwdhd/8z4JhRTMkk6QJCFFkdUH8YOJVIn3Aj4bZTjjJ+I0X6hA2AGUrb5u/rNUqjJOlGYIVS2eVtD/SgfCLRj0jaH/hmtmhgB9un9bBJQ0MlVd3pSdCQGBQk/QN4M7X921OIALo7etawASRdB6YeSUtTCJ3WpwiKguZp6/5DBDDmQqf7J7mpiRFC0pxEwOheFP2btjfP3u8GPjbR1OCDiqRPEuOAM2Sr7iZE5mfYfr7FtrMD2wAHAktTjIl/xvYPJq3RiUQikRhIkrApkUgkJoikmYiBpQWBBYhJo8eBRwmByNM9bF5igJB0P+FIIeBu20u3ud0dxCRl3gFfvNMJXkmXESI9gEdsv7aT7fuZirDJwIPACYTTxZSmM+rQSWsgkfR+4PRs0cAGti/uYZMSibaQtBgR5b5AtmoynJqSsKlNJM0N7Ey4OK1Y+qgqVDUhJD+bcCo6f8oa2WMycfOFwFtoPhnUtJpS+fzvfW3/uME+NyWLws+4xfZb2250IpFomywC/nvZooHVbf+1h00aGipOLb9OgobEICDpjcCd1PZtD7B9SE8bNqBIuofieel3tvfpYXNGDkkihPZ52rq1gNlKReo98+fcbnv5SW9kYqTIrrF7EU7C7YyJvgpcSjgJnzHs6RPrIWnn0uK7gD2o7V8+T7j7Xg/8G3g6Wz8vMf79DmA1YM7SdtOAnzAOV2Dbv+j4S/QBkuYixJ4rEPNLcxEpUv8D/AW4eoSdqhOJRKKGJGxKJBKJRKJPkPQ00ZkD+LPtjdvc7k/EQBBEB3FO2y90uO9zgM2zxZdsz9as/CBRicQsM42I+jsWOCulT+gOkhYFyhGUe9g+ulftSSTaRdIJ1KblFDFYeR5wLnAz4XzzLJ1FcdZg+18Ta+nokTlp7QFsR61LI4wV8twG/JBwcerI/n4QycRNZwOrU9/dqhXl8/0F4H9t/6zJ/lagNgXwfbZvbLvBiUSibSRtD5ycLRpY03ZK/dgFJB1bWrzG9hE9a0wi0Sala0J+777K9ppNNkkkBgZJswBrUwidViLcX+oFm6RgkcSkkomcVgfeQLg5zwe8CDxJBDJfTzw/NHUjGnaajLdC+wE3XXPKHrTrgqRlCHfW9xEpORvxFJGK/tBBzVKRGAyygM8abD/YbtnJoNH+E6NLEjYlEolEItEnSHq1tHiW7W3b3O4MYOtscVwDPJJ+BeT7G6pBIkm/IdJGzkxjR4uniLQ9x9m+empbOHxIuhBYlzi+Z9t+f4+blEg0RdJriAjCmSgi4G8FPmT7771sW2K6S9CewJYU9vZjipX+NiGw3N/2yQ3KDw1ZxPtnCPv+ubLVnTo2XQbsbvu2Ljevr5B0wCRVnUckP0VMeNwJ3JwiaxMTQdKyxL0oP48+ZPvXPWxSIpHoIVmqn8OzRQOfsH1UD5uUSEwakl4LfIlwb525/BFDNmaVSAwqFYf8Mp0E3IwnOKduPYN0XZC0G3AkxRhUK/IxjvfYvmUy2zZoSOo759VBTR9eR6xo23VFdy2Ejd2i4f4To0sSNiUSiUQi0SdUHghPbzclQjdEScMsbILpjhYfAT4K5ClzGomcbgN+DpzYaUq/RCBpQ8LlxoQz1jts39zbViUSjZH0XuAsikG5J4Dlbf+npw0bYSQtDOwG7E6tQ1BNsdLf9QZEDZwJfHgUXPlK6ft2IqLcZ26+BQ8BfyBS+I2EqHeKBt9yngf+ChwH/LJTN81EAkDSzcDyxHl7tO09etykRGJSkTQP8JztV1sWHjEyce43skUD69q+rIdNSiS6iqS3Uzg2vRuYPf8oe5+ehnHYxqwSiUFkivtWzRio64KkvYD/ozO3qrzsk8Aawx6Q1Al9dB5OZ1DOxSqVdN3Q5HdVp+xkMDC/68TUkYRNiUSfIenuXrchw7bf1OtGJBKjRBI2TQ2SViYmy7cH5s9W1xM5vQr8iRA5/XYUUhp1E0lHEdGVBm4B1rb9VG9blUjUR9KngMMorgXftv3lHjZpZMmEkXtQ2LFXxUv58jPACURKlg2I6/pSpXJQuG+dY/t9k9rwPkPSrIS4qWH6hFFMi9gkqniyyM/FJ4HP2D5uivabGBIkfZR4FoVIhbpsEt4nhg1J2wJ7AWsSKWcN/As4DTjM9iM9bF7fIGlvYiIU4hitbPv6HjZppJG0NJE6bWHi+nwH8OckymsfSa+nEDJtACxY/jh7r05eDZSAIZEYZqZI2NAuA3FdkLQccC0wG/Wvb1XqBXBdQ4ib+un494we9PFbMRDnYj0qc1NN77dTIChL9/tEXZKwKZHoM/roRpxuGuNA0pxE+qWVgYWI/+PDwF3AH20/3sPmJfqcJGyaWiTNArwf2AXYGJiRxi5OTwAnEanqrpvKdg4qkmYinFK2oBA37ZDSeiX6kToR8JvaPr+HTRopJC0A7EqIIXNhffU6nC/fRFi2n2D7uVIdAjYHPk9EeFfFTe+zfc5kfYfEYFBvoK4b1TappyrM+yWwUxqETnSCpAuA9Ylz6DxgS9uv9LZVo0vmjvchxgoafjXKIhNJr6MQ3QDca3ufFtvMDBxPHE+on8rmUSIN40VdaurAUnLFhfS82hUkLVZanNaOcFTSm4CjCCFOlceBL9v+SZeaOFRImp84brmY6Y3lj0t/N0pN9TLwF+B82wdPVjsTiURispB0JhHEVb3O3QH8kZhDeg54DRGotCkwL2P7sLvYPnGKmt3X9Jlj00CLcZJjU2IQSLkJE4n+pZc3416LqnpONiG/IPC87afbKD8X8DXgY8BcDYq9Kukc4LO2+8WZqyvUcRpr6Pg1Ra5kyXEs0RLbLxETjL/MBjR3yV7L5kWydxEdyn2AfST9nYicP8n2o1Pb6sHB9iuStgYOBT4JrABcJ+k3RPT1X4B/JyesRJ9QvdcnZ4ApQNK6hDvT+4FZqD+hIeAl4AzgiEYpVxwRO78DfifpfcAxFK58ENf3JGxKPEhtP2tRivOu2gd6gbg2zALMTQigc8p1PEGknZuBGHSeo0E5EZP3TwCfGF/zEyPKB4ELgRUJMf65knZOzk3jR9IcwNalVf+1fWYb220D/IToG1T5oqTTgL1sP9mdlg4U2wFbUlz3Dmhjm28TLro59ZwLFgJ+I2kd2zdMuJWDzZXEvWnWbHkVIAmbxomkDSiEYmR/b9Zim+WAS4AFqD92ugBwhKSVbX+8W20dVDIH0bUphEzvIJ6XYOxzf6O00jcS5/n5wCW2n5/MNicSicRkkY09l5+VRDhR72n7lAbbzAMcDOxb2W5PIAmbCkZ+PrNLbDxJZROJrpEcmxKJPqOOwrhXN+WRU8NKWoYQLrwPWLL00RPApcBRtv9YZ7u3AOdm27Tz/3oR+IjtX0+40X1CHaexdmwqJ/PcHsjzNzk29QeS1iRSGn2QmMiE+k5OrxC//WOB3yXL+QJJ1cHG2Up/Vx8+X6qzrh1se85xbJdIjEHSZsTvGeJ83MD2xT1s0tCSRWrvQrgzvTlfnb1Xr7X3Aj8Fjrb9nw73szkhZMqfOe6z/foJND0xREiajxC/vZ/iHLmRGBy+DLixOnGWpUt5JyGG2IYIZsjdRPayfUZWbjYiunZD4jxfnLERttvY/s0kfsXEkJFNahxLcc4+QwjtzwCusf1iD5s3cEj6EJHKNOc42//TYpstgbMoJuWhfh/hr8D6ozb5LulCwr0aYBqwuO2Hm5RfnnBhLI8L1HNsytdfZ3vlLjV3YJF0LPEcZeBa26v2uEkDi6QjiIlhaMPdU9IMwN+At9O8/5rf6z9v+9AuNXdgkLQyhZBpLQohXqPfd/Wze4ALCCHTBSmYDCQdOElVmxDnP0WkTb4TuCmNbSUSk4OkvYAfU/Q/XwDWtn1tG9seBBxY2tbAop2OkwwjmYi2r0h9s0Ri8kjCpkSiz6iIPkxEFV9JDwROtj841fvsFZI+DXyT6HA3y2d8KmH1+Uq23VLA1RR54FtdVPO6XwE+OCwTGin/bndIwqb+QtLswAeAjwLrUZtqpjoJ/yhwAnC87ZumrpX9SQM72uqxmyjpPE10DUnzEi5N+Tm1r+0jetikoSMTje5JXFerz1tV0cf5wBHAbyeSskvSHUSKCwEv2p59vHUlhgdJCwMXEw6NAh4APtmOW0upjgWA7xHPCPn5u5/tH1TKzQR8C/hMeTVpgj7RJnXcbl/P2OfQacSk5DOMr581cm63kk4lHIYgjtnqtv/apPzcRGqQBWnsKpIvmzaEUsNEJvh4GpidOAbX2l6lxTbHATtTjH+9AvyMEDTMSjg5bUXt+NiHbZ86Od9iMJD0BkIQlj/T7GD7tB42aWCRdAshss8dMxZoluZT0o6EALrar32UcHecp/LZs8Cyo+auV2d8MKeRkOkxwpXwfCLF3FA53HeDKU6z9CIh4DsOOGWURLrZc/vbiACFJQkn1rmoFTR3gkfpWSDRGkk/J/qPEL/pg20f1Oa2Aq4H3krxXPRe27/rfksTiUSif0nCpkSiz6gnECEiJo4DfmH7gR41bWiR9FngEMYOStYUK312vO3dsm0vJSKQWrls1bNUfwxYzvZj42x635Dy73aHyu//EuCrbW76dWCd7G9TiHA6oaaOQTx+k0nm0rArMfi+VLa6kchpI9sXTl3r+o8kYEwMIpLOIJxYDFxke8MeN2ngyRxGdibSzb0lX529V6+hTxDPu0favrNL+z+XIqVIumYk8sn3y4HVs1V3Ahvavm+c9X0e+E62OI1wexgzuCzpC0TKpfIE/Tq2Lx/PfhOjQ53Ap5qPu7Sbkbs+SrqfIhXlg7aXaFF+fyIQqnzv+jdxPZkVWJ/CxU3E9WBV29dNyhfoM7L0XLdQHJ/DbX+mSfnZgYeBOWkiWpJ0CPC5Ur3n2W6aKmwUkPRRwrHNwHOE02hDYV5iLFlQw+OlVb+xvU2Lbf4CrEZxPt4I7JwHNkl6D+GstxDFef1N25PlttOXNBgLKN+vnifcMS8ghEwjcZ2cCFPkfF8m//89DXzO9tFTtN+eIOmNwKeBHYH5ulUtI/h8lWiOpOsI8Vz+rLio7Uc62L7s+ARwoO1vdr2hiZFH0iKjJsxODA5J2JRI9BktJoOnEREsxwFnJUvDiSPpHcA1jI2+aGaBbkLM9BqKFCf5Zw8DfwL+TkzQzUmIIDYCVqhTz1G2P9Gdb9M7JI0R4Nj+WrtlJ4NG++9nWkxctNy89PdEbu6p890CSRsQIqf3A3Mw9nf9Htt/6lHz+oIkYEwMIpJWJKJT8/NqM9vn9bBJA4+k54hUlI3cmSCO+RFERPALXd5/ciNM1CBpb+D/ssVXCZeWltb/Leo8k0hlDXA/8CbbL9cplwdEQPwOvmr7GxPZd2L4SWLx7iNpMeK3mh/XX9jetcU2dxH9+vx5/0Rgd9svZZ8vRIwN5GnBDPzM9p5jaxs+MkFHLuo0cWx+3qT8e4m0fvn/4C+216pTbmbCKWtxClenebr9vDCISPoUcChMT2XzJeCINE7YHpJWA/5CcQ42vSdnTll3UYzXPA+8uRp8Kmkd4KJSubtsL9P1L9DH1BHhvEqk6DyfEDNdkV87E+3RIAh6wtU2qafadzudcIcbuhR1kvYlgg9yx8FuMH1cd5SerxKtkXQfsBhxftxq+y0tNqluvzxwM8Vv94e2P93dViYSIOkxYB/bp/S6LYlElZl63YBEIjGGbYFdgM2J32i54zIjsEn2ekrSKYR70NW9aOiQcChxXKuTbDcAd2TLbwLeTm0HZ3dC2JRvYyLP8fcaDSRJ2oKI3lqAopOzk6TP2v5vt75QL+hERDSIgqMeMZEO9Xi3TWrnNrD9Z+DPWSqbk4ENSMeuyl69bkAi0Sm2b5J0APBd4jd9iqR1bd/c46YNMrMTx7LqbPkCcBrwY9vX9KJhg46kKYn+t/31qdjPFJIP/JpwZ5iQqCnjQELYZGLyfTvgpDrlDgHOpvg9vLsL+06MBlOeln7IWbqyfGOzwpJWBd5A8dv9N/x/9s47TJqiWuO/lxw+QHISCQqSVCQoQZKgcAmKgoBIFgQMBMUAKiBwQREwCyIKYiRnBBUEJCmKZEFEggKXnHM4949TTff0N7MzO9O7M9Nzfs+zT0/PVlfX9nZXV3jrPexWnJg3s4clfQS4HQ9JJTz06kgIm/CQPUXubpN+nbTNxlKaiqDM7GVJJ5OH85wWeBu+OG0kScIZgOuAI4F9cRH5kcB+ks7DBTsP4G4rXfVTzezy3ks70Cyettk92K69v0HhswG/auaob2aXS/oj7uIGsISkBc3sgV4LPGTcTgothzvhPtXn8gw799L4LC9C3jYoi5CexZ/9LDziDKXfZzyGh2CcBg+5Nlshr3LfbXPcJaZW7zRJX8LdGDuJ4DCurLsuVFB35khbA7pxDC4fM0fTVEHQO3MCv5C0ObDHeJzFgmCiCWFTEAwYZnYmcGZa8bc9LnJaPvt12gq3Rt0d2F3SbfhA0C/M7MFJLvLQImkxfECt6JBzLbCjmf2jlHZpXJSUha1YH3/Bk477nJl9e6zzmdn5ktZJ55gpfT0F+ABwck9/TFA3QiQzwEhaDY+JviU+UBT/rxJm9qN+lyEIusHMjpQ0BRcqzAVck0JI/biZA0vQMdng7r+BY4GfmtljY6Sviu/jDhp15CAm5/1TG2GTpGXxBQvZdTuninyTKPJu3M3F8LZ9M2HTH4CXgOnxZ2LRKs4f1J5YFFI9i6VtNgZwW5v0WWja10U4zRyDzOze5OC2dfpqTklLmtkdvRd54JlS2m8nYliLRkeXqUJ4Figv5FuaERY2kbsBFcmu5Tz4GOIOPZ7DqP+cwbyl/XYTdmunbVYPnDJG2vPIhU3gCyVHSdj0RjO7v9+FqBNmthiApLnwselFyZ/763AXwSuAm8qLbSUtDLwTD7m+BY1jWF8ws1NTuulTuvXwMOJvIl+gImBXSReleYuhR9K7gcNovggH/Jl9EBd/TYYjeTAaZGGLAZ4c78Fm9ozUoJubtYpCBcEYfAhYU9Inzez0fhcmCKD+nZQgGFqSCvYo4ChJKwM7A1vRKKYBb3Avg7sLHC7pIryTc25MwLVlcxqtd/8NrGdmz5QTmtltktbHO4xvAd5I3tm5uZ2oqZDPrZKOAr5SOO+qhLApyImVPQNIClmRiU2Xyr5O2/IgyCuTWLQgCCqisAL+EnzAdy98oOh7wAFpBfyf8UHOp4kV8J1i+ITlD83swkk9sdllwGWTec4+MJHthroJd1dI26z9/+8K8/43eZiqFZslMLMXJN2CTxpB7v4aBC0Jt9sJ4Q2l/SfapF+7tD/WpO4l5MImcHehURA2zVzabxkOTdLMwNsLX/3TzP5vjLzvTdvsnVT+/40qZZeWsgt5MDazlPafbpP+PeQCj+cZu32ZuT9l/5Oyo1mtCVHTxCBpfuByctfB/+Jhgs4d67jkLHYfcJ6kz+MOorvg8wu/kfQmMzsqzSH8BfiLpCOAQ4AvZtng9/4BjP0OHCYOK+0LDzd5BHCmmT0y+UWqD5Lmxvs8b8LHVqbg7mBdUUMX4aqId34w0QgXg58i6Tf4e+fxPpcpGHFC2BQEQ4CZ/RX4q6S9cZXsjsD78AZhcfBiOjyE3UbAY5J+iYeq+/ukF3o4WCltXw8l10zUlGFmz0o6EA89lV13A04c53mPx4VNGU0nP4KRJCYuBghJM5DXuevjdW5RzJQN7gh4BHdnOMHMxgxnEQTBwHIprVfAzwfslH56YRRWwBf5OnCsmd3bNmXQLVWLj7J2cR0HSRcs7T9XYd7FvMrnKVKcJInJ+SDoD+XV7S3HAOTL4lcjrxcfbTO+8s+0zerm+bot5JBRdrAay0Hg3XhbKOtPXdkm7+dL+2V3qFGl1fu/13ZBHd//zSi3x6dtlVDSInio2eyevbbNQtKyIGL2rkoYBAlJ0wLnAkumr/6JL8ydKhziWKTJ6E9Iuh34Zvr6CEn/LAqkzOxVYH9Jj5GHaQd4u6T3mNkVPfw5fSc5X61NYwSHs4CPlh2vgs6RNCewK74odJmKsw9hUxBMLk/ioQ6Lc89bA+tK+oSZ1dUZPRgCRmlQPQiGHjN7CXf2OTlZyWYW01nHpviimRv4DPAZSTfhLk6/jBUHDbyNvBPzMp2tOjmLPIRExlXjOWmyqL8PWCide6RWbwWtiRXZg4Gkd+Fipq3IJx3L7kyZM9NvcXHjuWYWTk1BUA9iBXxFmNn+/S5DjbmX7iYvhQ9Qzc7U7zYjd8aoI+Xxj7EESONlAfJ+RcvJURoFUNFuCIL+UK47Zxwj7bLkYXsMuLpN3uWwIqMiaCiHnlsEuKZF2nXSNptMbjdBXhZJRd0ZbdIqKDs0jSU2fk9pv909+2ppf6aOShQErdkDWDl9fgXYeryipiJmdpSk1YAP4/XJMZIuLAv2Upj2TYE1C1+vS/tnYNBZk8bF4v8hRE09IWlr4Dt4SNSq31F1cxEOKkbSwC0kMLOH+l2GHlkWN2f4HxoXdy8AnC3pJGAvM2sXfjoIKieETUEwpKQOzGHAYZLWwEPVbQHMliVJW+E230fjqzDOxyfhz08rMEaZeQqfbzOz8irDqUghJG7DRVEZ3VjL34Gv+AKfXAqCoI9IWgDYDhc0LZ19nbZld6ab8Xr0FzXoqARBMDWxAj4YeMxssV6OlzQT7pqxJb5QIgvJcg2ws5mVHTLqwINpmz3La+FhEntC0uw0hlV6sFVaGtv9z/Z67iAIuqI8AD/vGGmzMLWZCOdPbfLu2AWmZtydtln9ujJwaou0m9DoDNguRG9ZcNIuZFjdWbzfBagJ5TAqb8FDSTZj/bTtVIxXvmerdIgMRpO909aAs83s+gryPBAXNhku9t8a+HmTdEfgQqCsfl+zSZpho7i4wYDjQtTUPZL2wuedyotmKsm+wryC+vJ/DJYAbuid2s3sAWBjSTvhz3fZvWl7YH1JHzez3/WpmMGIMtQPVxAEjpldCVwp6dPAR/CJ+bXJO92kz9MDH0w/D0v6BfD1EXZxylZPGt4A6pQHaJy8KK/K7ITiYOqorOLsCkmz4vfzSvigs/AJozuBi8zssT4WLxhiJGV14o7A+/GJh1ZipseBXwMnpvCgQRDUkxg4C0aCJOi/DLhM0jeA3wCr4kKnN0rawMzqNhF3T+GzgG0kfa2Cv3MnYAbytsM9Y6RdiLx9MZ7+RxAE1ZEtTMjGSpbFXVibsUFpv52wac7S/qgIGG8ofBawhaQvmVnDJJOk5YAVya/9/Wb27zZ5v6WQ73jHbmqHmY31jgk659a0ze7FdYHjyokkTQdsSv7ufpX24RMzsWR2zz7Ra2GD0SXVm0uQ36vnVJGvmd0i6S5cLGn4fd5M2PQH8sgFAhat4vx9Zq60zZ7Rdm6MQQskrU4uaiq+87NxlVfxeZNnGCzhSVA/YixvAjCzEyT9Dndv2oDG+ZKFgd9K+jGwr5m1DO8dBFUSwqYgqBFpZfVJwEmSFsMH2bcn73QUV8XNB+wD/C79jCIzkzeqx7Pqr2Fwskvnq6K97zRdHD90pAGheYDnOrGplDQF+BqwCzClRbJXJZ2HN57aDYgGAQCSVsLFTB8ln3xoFmruVeD3eCjPs1M40CAI6kusgJ9kJM0BLIWHUJ4THzC/28zauTcEFZLCJK8HXAqsAqwO/AxfMFEnrsQXF2QOtwvh8uavYwAAIABJREFUA/G7d5uhpCXx9mrWzzLgghZpZ6UxhPhd3Z43CIKeuKm0vxFwVDlReke9n/z5fg5ot8Ahc4HI6oNHeyrpkGBmD0m6kdzZejHgK8AhpaTfTNvs+pzXQfbvLO3f2WUxg6DILcCLuDBZwGaS3mhm/y2l2wofx8om8q7rYOLubaX9EKMlJE0DLIOLv+bEx/q6mow2s5MqLNogs0LaZvVmle3Hf+N9YDF1XQuAmb0o6ZZCOeZqlm7IKC9qiAWz3VMWNQkP7fcDvE90eznEYfA6a0tq5RQ40XmYma3X47kHjUERztVOYJUiB/2PpF2AI8nDdIP/vbsC75e0s5ld2p9SBqNECJuCoKaY2d24reyBaaJiB9xiduaUpHYv2R4ZT+NnUBpKA0+a7Pk07oqzSOH7x/HVrsea2UVNjlsW7wAtwtj36nTAZnjjajszO63C4gc1IsXb3hYXNC2XfZ22ZXem2/FQcycl69UgCEaAWAE/OUiaH/gMPpH8NqYWeJ9Oi7A0klbAnTUybjGzG5qlDcaHmT0v6WO4g8F0wIclfcjMzuxz0SrDzF6SdCbeL8re+7tKeg3YZ7whKCS9CziTxoG9V4FTWhyyDo0D/zeO6w8YYCTtP0FZGz759CTuePEv/LmP/ljQC3cAj+CiWgHrSHqPmZXDS+0FzETeV7isg0VNK5T2R2nxzS/wkEVZ/XqQpJWBc9P+dsB7Cr8HF9G2Y43CMS8D/6y22MEoksQa55OH4poROEPShzNxk6S346LHoni51Tu+yIql/X9VVvAhJIU/3gEPdbYyefjjXhkVYdOCpf0qHVWLoafL5ynyCHm9PccY6YaFsjis7LYYdICkRYF30VhHngrskNyBg9YIF82u3cPxdJlH2V2rLvQ619nMcayKtLXBzI6XdBHu3vQ+GudTFgP+IOmHwBeTAUcQTAghbAqC0eAKYH7cwntV6tl4CQYMSfsA/4sPEJUbeXMBHwA+IOk3eKfnlXTcYrhjwDwpbbv7Vekcv5L0spmdXUX5g/og6WxgQ7zd00rM9BRwMnCCmV3Tj3KOApLeDaxGHlqyl1WaZmbLtU8WBMEgkMJ/Hg58kuZtg06YGZ84zdoGf8HrlKACzOxfkk7H3QkEfBkX7tSJrwCbA7OStwN2AzaQ9HXgFDMbM8y0pFXSMTvgYWyLg/nfN7NWK+m3zLJIaduFshkmDmXy+pjPSforLkI/OSZOgvFiZq9JOhXYg/z5PUPSnriDkPDn+ys0Pt+/6iD7lUv7oyTC+QEuXH4j+XXbJP0Uya7nJe36XSkE05Lk9csN4xWhBsEYHIMLm8DvsZWBOyXdhN+n78AF+Nn99xxtxDSSZsQnmbNn4FEzu7f6og8HkrYGvkdj6K8qGKVx7WlL+2MJkMbLguT3avk8RYpiqjq471xD4z20FD4OHYyP1Uv7twMfy8b3g7ZUUR+ON4+61p3/0+VxGwOfSp+za/kgcBnwd+B+fIGN8MVMC+HudmsBC5DPLRjwQ+D8LssxNJjZf/Cxk0/gTqyzkd9X0+DXc0NJO5rZVX0qZlBzQtgUBDVG0qp4OLot8Zcv1LcBEwwQkvYFvsHU4b0akqXt1rgF+M5p/+fkVt/ltEWstJ0OOF7SFWY2Epb/Qcds2uQ7Aa8Bl+Ch5s6IibGJIYWh/CSwJ1OH+uqlIx/vsyAYEiQtBJyFixpbtQ3arhw0s6slXYm7NwC8S9JSZjZKE8cTzYW4sAngnZIWS06wtcDM7pP0WeA4GkXOiwPHAt9P4TZuBB7Gw1XPgPellsBdGOZP2ZXv2duArzY7r6R5gC0K53ueek6gTMaK1VnxweS1gKMlfc7MTpyE8w4UaZV8lWLxuoWjaMe3gY/jIVAN73/+spSm+Iz/F3chaImkufBJvuw5v3uU+qXJ+W9b/D2SOV1B84UlT9FZGNBiSFTDXZ+DoBLM7GJJp5G/n8HrhKLjUlHceKSZPdIm2/fhdXF2v4/soilJRwF7M3Ud0HPWFeQxTPxf2mbXbh0qmDxP4Vbf3uQ8zSi6NFXpGNUXzOxBSX8E3otf103wvkEwPhZI26yO/FGImjomxjMrpFk0kHZIOpRGUdMN+KKGC9s5tKawqhvii3syt9ZPAU+b2ZfHW5ZhxMyOS+5NPyGvS7M201uAyyR9G/hKLEoIqiaETUFQM9LE0fb4CsOlsq/TtjywdCMR6z2omBQm5vC0O5Y4qXg/7iDpOHwV1xql3z0I/A64GXgcn8xYDFgfDylWPMdcwMHkDdMgyCjeJw/gArqfAdnqyWkkVWWJ3roQZkM/CDQekgPbKTSKGaAxBEW2P66seyrYkCJp+8k4j5mNiq1/MAlImg2f5Fw+fVVujxa/64TjaGwrfBj4ei9lDBq4s7T/LuDuPpRjwkgW6lOAo2mcZBM+obkC7tLQjGb3rXBR03vN7NkWx21Co3PLFTW1Zy9OAPfKWPlk/4c5gZ9Iej+wrZm9VsF5BxpJWwL74M9mJVkygpMrZnZHmtA4mMaB+IZk5NdnXzNr51LxQXIXt7q5snWEmf1J0oa4o1qrBQ33AluYWfl905jYnR4/QeP/4beVFjgIPFT9wrhQdKy68HfAIR3kV+6vXdJdsYYbSZ/E31XQvO3fCd0eVzeKjl8CPirpoDHanJ2yM7m41xh7fmBh8rr4gR7POygcjE/GA2wk6R0R4nzczFDa/1tfSjF8jHqd1ndSGPX9yNuX3wC+3GlfMqW7QNKFeNtgv/SrL0l60cwOnoBiDxxmdg+wvqQ98GuYCbvB+0SfBT4r9XTLm5mFjiVoIG6IIKgBkmYANsPdmdbHbf9ahVt6BLdQPyEa7MEEcRT5gC7k9+INwB1p/834hFGxZbMrjfbUBhwAfLOVslvSxrjbztzk9/m2kvat6WRR0BvZ/bYg8IX0M5kYI9T2kjQ/Hgp1QRonzcTUk2ithI+MkWYUOZHJmXwMYVNQJSfgoqayCOQ7+GTPfcAzdH5vnwO8hA/Eg7d9Q9hUHc+kbfb/WKRfBZlIzOzbku7CLeOzMBzt3EJpkeaXwJ5m9vgY5zsRr8Pryv00Xpvs3Q9TX8sXcLeWGXDr+mLok2Iej+OuANPgTgGztEgn3GXscWq8uEHS3HgozvdnX42RfLz38khiZocmx4rP0lzglV27r5nZmG5NiV1Kefy+91IOH0nctCwu9NoAf49Mi7/vLwZ+bWYvdZDVFrh4MUv7NB4aJAgqw8yek7QOPin5ady9rchTeJv1kHYTnpLeBHwo28Xrg3MrLfAQIGkBfFyw2PZ/HHe2OAt3wHux8PvTzWzLVB/Pgy+KWg/Yhjx08Cvp+EPNbNTeX1fgoZCySAwL4q6Du3aboaS3Al+jUTh6QYu0U3D3DVK6u7s97yBhZpdL+j7+3AP8RtLqY7Xng6kou1L2KrarPWY2Tb/LMOpIWgmv/7K672gz22/so5qT2gVfTmL8fVOeX5V0gZn9taoyDzpmdoyk3wI/xV0FWy0aCYJKGJnJtSCoI5JWwcVMWwFvyL5O22IH8hV8pfwJwLlhCxpMFMmdZR0aO8fXAjua2T9KaZfG78l3p6/WxwcuScd9zsy+Pdb5zOz8NAh1LW53D64O/wBwck9/TFBnomE9OZyCxx8vdmiewCd5/oNPImXvqttwsUJxMHOx9Lvs2JfxOiMGmib2Hh61geJgApG0Ou6o1BDGA/hScXJoPCu4zOzJFI5u3fTV6pKmGQWnlkli3tL+9E1T1QAzO1vSZbjQeSfyEHPQ3inIgD/gYWl+N3GlHA7M7I0Akt6A29F/iPy5vxEX5FwB3Fh2r0wh1d6JL9T5MPlKz1eAvczsjJRuJjw80Hq4i0vmHpCdZ3dJvzOzsyf0j+0DkmYHrsInFrO6tDhYXBYytXPEK6cZWczs85LOw8MlvY9cQPcCLqI5wsz+2C4fSe/CHV8yXqXFJPEokBYmnZJ+us3j18CvKytUTUjimQnHzO5tn6oeJDe2g5OL20o0ivGu7cCtLWMJ4PuF/afbOZPVlH2AGcnfU/cD7ymGNm7W9jezJ3EBz53AKZK+gDtAfAKfwzoIWF7SR0ep3W9mL0s6A2+rZtd0Z0mGt5PGtahT0mrAGTQ6a7xK6zHUdWgU/9ZpkfQ++JjVh/GoF1dL2sbMrutvsYaGW0r75X5kEAwiB5IvrLkbqCJ03FfwemRxfFHOQbhj88hgZndL2gG4GhfgQu/jy9FfDZqi0RO5B8Fwk1a+bIfbJS+dfZ22ZYecW/CVwT83s4cmqYhDg6TXyK/ZP+h80G0rYJn02XCV93hpyMPMph0r8bAg6XPAN8k723cC7zSzZ1qknxW4jnz1T3bv3mRmrUKANMvnYLwRmf0/v2tm+4xxSDBClJ71vhWDGj3r7ZD0P8D5NIoZjgM+mw28lf4vp5vZlqU8FsdXz+2BD4wKH1z+gJn9fTL+jkFjEu7lkbpPO0XSksD/AGvh7+65cSHudMBpZrZVH4s30Eg6h3xAx4Afmdknm6Qbsz5okv4IfEVclu8yZvbPMQ4JOkTSIeSDewbsYWbH9bFIk4Kk6XBnkTVw0f3i+MKR2XFh7RO48+31wDXAhSM6WdkSSfPhQpClyN/Ze5rZmePIY268L7EjeZ3wWTP7TinddMBhwOeKXwN/N7OVuv0bBpVCXVpevHQ1LhbfpvC7e4DLycXi78AnL6FRLH467pjhvzDbaUL/iCFB0lz4ZMej45k4T+4XSxe+es7MRtKxKZhYJqlvG2E/gq6RdC8uPs7GATYxs9+W0nTc9pe0Iy6azvL7npntPQFFH1gkLYSPW2fv8+xa/AcXf51sZo+1yWM1YDdgW3zivThW8y0z27fFcSelY0hpNzazC3v6gwYISdPgbcrP49fjNXxx+Cl4m/8BM3u6fyUcXFJ7/P/IFykfZGadhOwMgr4gaU7gIbwOBHdjPKiivA/ERVPgYtH529XLdSK9q4/G+6ANv+ox6xijDqYihE1BMAQkO8MP4gO878cH2lqJmR4HfoOHmhsZy8NuKHSkm9nOtz288LmXirRWk8iSfgVsnXYN2DattBzrmK3x8IjF/8W+ZvatcZz3TbjKPvtfXGFma4+v9EFdSc/6IFCbZ70dkn6Hu7CBP5e/MLMdSmk6GsyUtAy+enD59NWTwFpmdlPlBR9wKr6Xy+2H178flfu0HZLeiQ9MbELrkEqnjXHv7gwcW/jq1+XnoM6kUMmP446KWTjkxcpuLSnteIVNHwN+nnYN+JCZnVNV2UeV5LbzT1y8l7XJajV5EUwMaVLoSnIn1n8B65nZf7rM7wvkISZfAz5oZuc3SfdF4HAa+xFrmdmV3Zx3EJG0Ji4YKzo0nQF8Mlu8NFYdmv4378bF4lsV8vgHLhb/94T/EUEQVMYk9W2jPxB0RXJhvIv8nXW9ma3YJN142/4HAQekXcMdoK6uqtzDgKSdcIFXuR9v+CT6bbhL5sN46M4ZcIH+Ergz5jyF44p53Ays2qKPNg8umM76c88C85rZC1X+bf1A0qutfkV14tHai0QlHUnuxn47sNwIhosMhgRJGwHnpV0DNjKziyrK+/24KDLL+wPN+q91I5lwHAdsTPP56r8A43IWLGNm67ZPFYwStX6xBsGwk2K+7gh8lFz93uwF8RrwOzxEz1lm9tIkFrMu9KIe7vbYOjb030bjSuBOVmifBbxEY6iTq8ZzUjO7V9J9uIWwcOvwIMjoxlUt6JIkZliTvC54Dh/o6Aoz+4ek9wJ/wl0g5gDOkPS2OgyojQczm6Z9quZImgNYAFgV+AjuQJS1IY4AvhwDUDmS9sEn1aejse1VbH+1u16/AP6XPLzV5pI+1crFsIasBsxMft1+3mzAvEseTNvsf7BARfmOLMml5Ex80iO7ri/jdW8QtGN3clHTq8DW3YqaAMzsiOQs8EF8Re0xkt5cDgdkZt+QtAnutJWxLi6yqgtFBwUDzjOzLTo9OLkOXY2HV/kB8EvgTbgD4RWSVi+GBwqCYCiYaAfXIOiWoojJgE7Cw3bSxz0MHx/Pxvr2Az4wrpINOWZ2QnK9/y5T90unwxeCLdfi8GaLcwXcigvRW/XRNkppMq6o0RhMs7quHOo3aM/huKPXvMBb8dC+HS9UDoJJ5s2l/Soj3Dyctlkdu0SFeQ8kacHhd/B567Jo9kFgt1iAGEwEIWwKggEjWfhvi3fYsg5JeUJN6ed24GfASWZ2/+SWtFbERG51zFP4fFsnHV4ze0HSbbgoKuOOLs59B253DVPbXgYjjJmFsGlyWRkPHZe9s84xs0d7ydDMHkm2tlelPJcA9sQFOUEHmNmTuNvV7cDPJK2Cu+W9GfgisKSkrcYTdqWuSDoa2IvG9peYWlw+Jmb2kqQfka8unhnYDBc8jQLZxEM2wFGlQOaJ0v5sFeY9MiQh6vL4fbkHMBeNzjfnmdmz/SthMERkIaANONvMrqsgzwNwYZPhbfwtcVFOmW8A55DXzWtWcO6BQNK0wHrkz+ULwFThPDvFzK6StA5eHy+Mi0LPkrSSmbVyLgiCYPCoYtK92J6NSfygKuZO26wteX0Hx8zULkHqV52MhwsD2EDSlBFaMAKAmX1f0l24K/DCNAqcoPWz3CzNz4C90zhBq/OdBJzUfYkHnlb9+irmCUaiXjWzR5O44Xx8wfIRkh4xs5+3OTQI+kF53GjOpqm64w1tzlUbJM0L/Ajvqzcz4TgFdxcemVB8weQSwqYgGDz+S2OoOWicUHsKfzmcMGq2uxPESHQ0JpHZ09bwONud8gDw9sJ+y471GDzVpBxBEEw+i6dtNph5eQfHzNAugZn9WdKFuNMQuDtECJu6xMyuTW4YV+Pipg/jK20+09eC9RlJu+GrDKGx/fVn4BK8nfYDOh/sPBmfnM/Sb8DoCJvmLe1XKcIvC/Da1iF1Q1Iv4aMETMGF4NMWvoP8Xn0F+HIP5whGBEnL4u+R7N6pZFWmmd0k6W5gsZT3B2gubPoDufurgEWrOP+AsCIwC/nE5QVmdl8vGZrZPSmcze9Tnm/D21Q/6LGsQRBMDt2G4xD+3s8cXDcmd2l8DTgS+G0VBQxGmrlK+63GBYuu7W2FTYk/kQubpsOdIi8eV+lqgJmdL2k53NHx48CCxV83OaS8QOdC4Egzu2RCCzocxJxABZjZxZI2xxfOzQacKGlj4DAzu7G/pQuCBh4v7S+Pj/NVwfJpm42Fl89VCyRtCXwfFzKXXZoeAT5lZqf2qXjBiBDCpiAYPKYjfyEU7U8vBk7EY4/Xxfa130R81urJQs6Ax3TvlAY3gC5XDBdDU3QdrikIgp4pD2be3iJdcdCt08HMs8mFTYtKequZtco/aENywtoaj3ku4JOSTjOzy/pctL4gaR7gmzR2zO8AdiyKyVMon45IoRRvw23ZBby3uhIPPOW+5stNU3VHuZ6p5aBRGxaj2lAJ5TCLO0f9GnTICmmb3Tu9iO7K/Bu/10VjeJvXSe6vtwDvTF+V64dh5i1pm13bP3ZwzPTtEqQJqEuBddJXnyaETZUgaSYKYlsze2qM5COJpJlxcW1X7y8zqzJsyNBRUTv9R+le/TRwCH7P7gvcb2bfrSD/YHQpP9etQpw9jb+vRaMwZyweSNuszfoWRlDYBK+/Ww6Q9DVgfTwk77vxRWZvSD8v4i63j+DOWdcAF0X42dfZqd8FqBNJcPdu4Cd4SPqPAB9Ji3H+jIscn6ZLNywzO7iqsgYjTbZAJBtH2QYP71kFH2txrlogaW7gh8AWNHdpOgsPPfdwk8ODoFJC2BQEg8/9+MrUe/DVVTtLk7OgwMx+OCkn6hOjOnE7iYynsxLhAIOgPpQd08ohozKeBWZtcUwr/lnafzuthVNBB5jZ3yRdgK/aBncXWq+PReonX8Qn2rJ30q3Ae8ys1T3cKVcDS6fPC0ia38we7DHPYaA8oFGl2GCJtM0m+3sKdznkVNmGEvAQsLuZnVVhvkG9KU9ItprE7IZiXmNNfD5S+FwOAzDMlOvNf3RwTKdi8TPIhU1LSVrCzKoUpfUNST8t7F5rZsdM4ul/jrtggtfPIz3uKmlxPIzkasBKuJtjW/HdGIz8Na2KtGDySEl/wp3vZgW+JekpMzuxr4XrI5Lmx0UiK+JhlefA+wfdLp4zMxulvlVZzDlljHTZO+6NHeZdHgyvMoTQUJIWhV6UfoJxYGY/63cZasgDuPPfyvi7Wrir6xJjHdQhIWwKquAa4FXyd/oqknbstd0jaQfgXeSCqdfSuWqBpM3wEKjzMrVL0+PAnmbWzFk5CCaE6AwGwWCTrVzZt0/nr7WwKQiCIJgQyhOarQaBn8IH0EXng5mZK0vWiVp4fEULWnAeLmwSsLakBcxsPOFE68JW5AMRrwJbVSBqAriOxhWhywCjJGzKntflqW5V9dql/f9UlO+wUeVqh3/g7rDHm9koOmAhaXo8RE+vk5iY2VVVlWsIKI8rdeq80AkLkNfL046Rrtj2eKXC8/ebOUr7Y4nFZ0mfW00il7m1tL8C1bpt9ZMdyd89U4COhE3JkTFzBjUze3OX5x/50DaSFgOOBjYlr0tH/roMIinc9654CCEBP5B0eV2Ejp0iaXVgPzxs9Fjvm3Fly+gt4iv3IcvvsYw7yUPYT5G0lJmVFzGVKYsjyqGpgyDoEykU3TF4eKqMovihF0atHg0mCDN7SNJluJN61sf8oaTHzKyrcOqSNsXv/Sw/Ay6tg8OopDfgYec+SnOXpguAXc3sgSaHB8GEEcKmIBh8+jX4E43GIAiCoBvKk26t3JgeIZ/8XFDSLGbWzuWh7MIwS9NUwXi5rfBZ+Kr6M/tUlr4gaRlcYGfp51wzu6Wi7O8q7S9WUb6Dzt9L++sB3+k10zS4sin5wNFzwF97zXcI+VoPxxrwDPAk8F/gb2b2yNiH1BNJ78CFh2sBy1HNGMmoOYpkQs2s/7gWcH6vmUqaHXdmLJ+nGcWJ02dbpho+yiHoW03iPo23icYjFn8sbbP/2yLjK1otmY/8HR3jIV0iaRPgJPy5LE6C9HpNQxg1QZjZbyTti7sUzQQcBGzf10JNIpKOAvbC77HyfRZ1wfjInAWz67YkcGGTdDfiIdQyNmBqd+YyG6VtOLYGwQAhaQ/ge+RC5nK92Us9Gu/+oGoOxYVN4PfmTMAZyfH1gE4XeSaHx68BH8cF0cX7/NDqitsfUnv+R/hCo7JL01PAZ83spy0OD4IJZZQG24Jg2Ohn5zkajUEQBEG33Fnan69FulvIJyynAVYFLmmT98ppm3Wqnu6mgMFUPJm2WdtjsT6Vo58sl7bZvXVBhXlnYr/s+nYaenGoMbP7Jd2MX1sBG0p6k5nd22PWXyAPGWjAVWZWJ4eWjjCzXoRNI4+khYHjgA2zr/pYnGHnnsJnAdtI+loHYuV27ATMQP6s3zNG2oXIxY51chx8srTf6v3xKDB/+ryQpBnN7MU2eZednWZtmioIxoGkdwOnAjOmr7LnUqX9VhTHwaJenlxOw4VNAraQtIeZ1Uko2pTk1LY7UzsRQHOhUzA2/wKeJw+LulyLdFcCnyWvE/aU9OMUInEqJC0PbE1jHVJ2HgyCYJKR9C7gu/iYXrN3+Kt4e/YZQigaDABmdqmk44FdyPuZ0+ACpR0lXYw7jV+Ph1d8KqWZA1+cuwIujFofFzQVRT+GO2BfNml/0MRxDo0uVKTPFwM7m9mouqYHA0AIm4JgMImOcxAETZFUXDl5t5ldXlG+a1EQM5jZSVXkG4wk5VWarQYzb8DtbLN02zGGsEmSyEOLZO/JOk1e9pM5S/szNU1Vb+Yt7d9eYd7lSaFOwwTVgTPxEHSGD/r8iDzMz7iRtCEubCoOsPy892IGo0SaHLsUr/uaTWT2lH1F+QwTV+IDvrOl/YXwEFS7d5uhpCXxFbDFZ72p4FTSrLgjBCld2SVvmCmHgiq/qzJuJW9vTQesAlzRJu8V0ja7vrUXMAQTi6QZyUVNxQmQ3wNn4Q6BZxd+dwVwOD5RNA+wErAusGghzcspzdUT/xeMPH8rfJ4RWB3/39WW1K7cg0ZHsew9/jRwM+4W+DQR9qwjzOwVSVeSuzGVw0dnXEBj22EJ4BRJ25dDgUtaETiDXOwM/j/5S5VlD4KgK75Jo1uNgHuBH+LP+e1m9nKfyhYErfgUvigkcwLP+pzTAe9PP+1oFprt7JR3nciuzbPA583s2D6XJwhC2BQEA8ji7ZMEQTDCnEjeaD4dqETYBHwG+HBhP4RNQVeY2cOS7iIXyr2zRdJzgK+nz5nDw0/N7E8t0h+MT9oVJ5+v6rG4gbNq2maTm4/3sSz9ohzmsOyS0Qtlh41Rmjw+Gn+/ZOFo3i/pR8AeZjauCSJJOwLH0CgcuQv4VTVFDUaBFMrwImCu9FV5IjMYJ2b2kqQzgR3IBz53lfQasE8HzkENpJXfZ+J1Z/b/eRU4pcUh69C4kvTGcf0Bg00WKjb725bF2/9lbgQ+Ukj3UdoLm7Yr7T/UTQGDoMCO5GF9hYuStjezk7MEvk7hdR40s4YQVWkhwyZ4H2EZYHpgf+CTZnb8RBY+IAtJm9UjS1FzYRPev8zIbs4r0/cXj7etGrzOJeTCpqWaObaa2YuSfgLsQ15nbAzcI+lCXNg7He4itja5G0z2vj/OzF6djD8mCILmSFocWJPGZ/NkYKdW7mtBMAiY2cuSNgd+AOxKc4Fz22xK6Y8DPl1DN3Hhc087mVmdFhAFQ0wIm4JgwDCzsSz2g2CYWFbSAZ2mLe6M47iWedSciZp8q9q1IBhd/gjsnD6vLWm6cufOzG6T9HfcMcDwiYsLJR2GCxXuxld+vRP4HPmEXTZgcq2Z3TcJf0utSavrP0GjE9b9/StR3yiLuaoMF5eFB8ru3UcrzHugMbMnJR0KHEl+j+0CrCRpf+D3ZtbynSNpenxiZD9gDfJrmG2/FJNOwTj5Cm4hXw6VcC0uprmBcGfohq8Am+PhzLJndDdgA0lfB04xszExG91BAAAgAElEQVQFo5JWScfsQL7yO3vWvz/GQOqWWRYp7ZW9/SmDg5k9IOk+3AUL4B0tkp4PHJI+Cw+j8CMzayrykrQX7upUfPdfU02pgxFmdxqf2y8XRU2dkNoE50r6PXA8sA0+dv0jSU+PN79gXMxS2q916GRJC+Fhzov37A/N7DN9LVg9OA04jLyttQ35gqYiB6XfzUf+f5gN2KKUriheBrivRX4jiaSZ8LbtHLgz8DTd5lWVI3wwMqxW2r8d2K6Gwo6ghqT7dDdJJwPfwwX10PmcSDEs6p5m1jICwRDzArC/mX2n3wUJgiIhbAqCIAgmAuENwgO7PLab46BxcL7OhPAoGHQuwIVNhg+urQP8oUm6/YHfkq+OmRlfIXswPqFcHJQrD2geVnWhR40kGjmJxpAfrwGtXLPqzMOl/TdVmHd5wK98rlpjZkdLWhnYmvw9vSL+7D+aBI5FlkuuTksA78aFEtBYBxjwPTM7baLLH9QHSdPiwrri6spHgB3M7Ld9K1gNMLP7JH0WX6latPNfHDgW+L6kW3BnoYdx4dgM+MT5EnidUBaBZtwGfLXZeSXNg0+AZud7Hg8zWCf+CGybPq8rSWVBqJldL+k24K3k7alLJH0RONnMngGQtAguFv8MjZP5t8QK3KAXJM0BvL3w1f8B3+o2PzN7IYVgnwN3cRFwnKQrYmHDhJGFs8zqhWf6WJbJYPXS/q3AXv0oSN0ws39Jupz8ntqcJkIkM3ta0sb4OMEcNHfLKLtoPAFsbmaPTUTZhwVJKwE7AWsBS+OC8F4xYq4wGB+Z8L7opBaipmCoSIKk5SSthY9jr0UegaAV9wCXAT+tsSD0Gnyc5I5+FyQIykRjJQiCIJgoehEYdXtsCH6CYDC4AJ+0nC3t70YTYZOZXSTpRDx0RXEiFKYenCs+3yeY2TkVlnekkDQXsBnwBWBJGic3/2hmoxiK7t9pm91nq1NdiLONabzGf60o32FiRzzc34Y0Tk7MQx6qInv2l04/xe8oHXc6PjkfBONhVfLwZlmYpA3MrCyuC7rAzI6XNAUPQVmeiJwed2hs5TjU6lm/DXivmbUK4bkJ8M/C/hVm9nwXxR9kLsSFTYbXo2vQPMzcgXj4j+zaz4ULzY6V9Ag+/peFYCyLx8L5IuiVd5PfVwac1muYKDN7TdJuuAPELPhiif2AT/dY1qA5O5T26x6esiymPSFcQKvDzNbpMN11ktbERdBrFH+VtsX2wdV4KJzie3+kSALl45m6/xRUgKRp8NBqqwErAfMCc+Lvn26utZnZm6sr4cBRnlsexXGOoCYkgdLlAJLmw8ek5sT7X+DC2seB28ys7m0kgPdEuygYVELYFARBEEwEITAaPoptgpf7VoqgFqRV1juTr3IZ657aBb//skm7VvVHNpB0ArBHBcUcOiT1Ym0sfEBufmDhwnfQeM2/3MM5hpnrceeWufHr8hFJ+5hZT/WhpM2Apciv8a1mNjKh6DLM7CVgI0lfBQ4gDzP1epLC5+J9Wf7egEPMrFtnx5FA0szAu/BB+aXwAbm58Ov3ePr5J3AV8Bcze6FPRZ1slix8NuAXIWqqFjP7tqS7gB+Sh/xr9nxPdWiTNL/Ebf1bim3N7ETgxG7LOyScg4cBmCnt70oTYZOZnSppW2BTGsXi05JP4L+evPD5LDOrSsgbjC4Lpm32rv5LB8fM1C6Bmd0v6TRy0c3HJO0ZEy3VImlfvM1QXGTy5/6VaFKYo7QfE/J9wsxuAdZMbhkfwEPRz4e/vx4GrgPOMbM/9q+U/UfS23EXxzfQvB/fU/YV5TOUSJoB2BsXzi5c/nUPWdd9bLw8rlF3p79gREjCpVEQL7Uk2trBIBPCpiAIgqBqRrpDPMTMXfgcndGgZ8zs9A7TvQZsL+kUXFTzLprXI9cCh5rZudWVcuhYh94Gx8rXtZzXV8zs2h7yH1rMzCT9Hvho+moe4LPAN7rNU9K8wPdodGsa5fsXMztE0unAF/HQdNMXf13aQuM9exZwkJndOLGlHF7ShMfe+LWdscPDXpT0S+C7ZnbThBVuMJg3bbPn8fw+lqW2mNnZki7DXQF3olFU0068bLjD45Fm9ruJK+XwYGbPpDB/2Yr/sRyptgTOBt7P2GJx8Gt+PrBdFeUMRp65Svt3t0j3Knmo6U7fUxeRC5tmx100RrK9WjWS3oyH+tyORlHTP8zs7n6Va5Ioj3k81ZdSBK9TdMsIGpE0J14Xzpm+auZoFXSBpCWBU/BwqmUH0V4EZKPwv/lHaX/epqmCIAiCoEJC2BQEQRBUybr9LkAwfiRNj3fis477yLmJBP3HzM4DzkuWv++gtErTzB7sZ/lqQrMBOeGTpPuZ2XcnuTyDxlG4IAT8uhwk6a9mdvF4M5K0AO6ysTD5dX8RGPVrjJndCuwg6QvAesDawIq4mGxuYAbgMdxB63Zc5PA7M7urPyUefCTNBHwbd3KB5gPprSZAZgJ2BnaWdCzwuRo7OJX/9nv6UooRwMyeAPaXdACwAR5e5t3A4rjTwOy4m+MT+LN+PXANcKGZ3dmXQg8wZnZsh+leBDaUtAuwP7lzZpl7gf8FjjezursJBJPDzKX9p1ukewZ//rNwtJ1wb9pm9+qyjLCwKdWrXR9O7uC6ArBc4fuiwPzQHs4xLPyrtF8W5wXBIHEA/tyWF4BcDZwJ3AA8iNe94bLRIZIWwsV089FYD6q0n31XpNXYyijxZ1wUOlvaXxX4ff+KEwRBEIwCIWwKgiAIKsPMLut3GYKu+Co+wJyt7L6lv8UJRplk+RuDIa2pcrDsSeBXwNExkQxmdl1yE9oCrwtnBM6VtD/uZtN2kFjSNMCOwCHAAjS6NR0XAr2cdC1+lX6CLpG0MC7+WoqxVxV38rvdgbUlvc/MHqi0oINB+fmL8ZAJxsxewV2Bwh1rEjGz44HjJS1Pk5A+ZnZDP8sX1JKykKmVG9NTeL8T4I0d5l12KRt1R4iDqCa8UdmZJONsM/tNBfkPOlcBr+B1I8DyQC9hv4NgQpA0Le6AWRTdPARsZ2YxbtIbp5ELxrJ++8PAhcB/cJH46yHlU/o5cGHuSsBbyfv6wkX7P0551B4ze1nSz4DP4Nfgo5IODdF8EARBMJHEQF4QBEEQDBDjXIG5bJcrNoWvql0IX0G/GI2T71d1kWcQBBPPz3o41vBV8k8C/wX+BtxgZi9XUbAa8RncVeSN+DWbCXdy+pykk/HrVmSKpNWAJXDnoY1xQVNRRGLATcCXJrz0wUghaQ584P2t6atmrkxPAffjzz74YPxC5BPL5eOWBX4raS0zq1tYlutL+wv1pRRBMEmY2c3Azf0uRzASlB1/Z2uayt9Hi6TP80iaLy1qGIv5S/vTN001evS62KGZE8lZ5GGZa42ZPSHpPGAz/FpsRjirBoPJquQLETPxzPsjPHdvSNoEv7bFsdDvAF9KDpikBU4Zt5rZQaU8FgY+CewJzIK/nzYHNjOzP0/03zAgHAJsg7vevRXYBzi6ryUKgh5J4T+XxMN/zoXXD4+nnzvM7PE+Fi8IRp4QNgVBEATBYHEQ7VdgZgOPywAH9ni+soPDq4R7RhAMJGa2U7/LUHfM7EFJGwN/onEAeWF8kC4jqzs3SD/l74tCkYeBD9c4vFfQP47Dw8iUJyf/DvwUuMjMyqFWPJH0FuB9eBi6lWhcqfw24Fh8kLo2mNkNkv5D7hKyLh6+IwiCIOiN29M2ex8t2iLdjbiAPGNt4NQ2ea+VttnE8xPdFLCG9OKIkYVZyrgVOMzMRm0c4CBgE9y1aW1J65rZH/tbpCCYiiULnw04KURNlZD17bN3ywlmts8Y6afCzO4Dvizpp8ApuEvm/MAfJK1tZtdVWeBBxMwekbQ1cAEu7PqGpMfM7MT+liwIxoekdwG7AGvibthjpb0dD2N5vJn9dRKKFwRBgRA2BUEQBMFg0skKzCpCUpUHRA83s/sryDcYYSRNAaYAj5nZS/0uTxCMBzO7WdKq+ETb8jR3waHFd2WByS3ApmZ2d9XlDEabNPD2ERrvz0eBvc3sl+2OT4KnfwHHSPoo8G08rEImbtpK0rfM7NqJKH8f+R5wRPq8taT9zeyZfhYoCIKgBtwGvEbeLlquRbq/AbuSv7t2YwxhU3Im3Jn83QRwd49lHXbupXtRUzMH18tq+K7vCDO7UdKBwP/i1+ZXklaLdvvEImkeXOC4NO6GMWf6VeaGcRvwZzN7pD8lHDiy8JuZAOeCPpalFkiaEXevz94tzwD7dpufmd0paT18cdSywKzAaZKWN7PnKijyQGNmFycHrFNwd+CfSNoIF8yWHXODYKCQtAru1pYJ7zuZa1kadyjbVdJVwF6jIGQMgkEhhE1BEARBMJi0GqxUB2k6pbhS80XgMODQHvMMRhBJywPb4u4fywIzFH73FHAN8Dt8FVyssg4GHjO7PQlHDgJ2Jw/b1amj3vPAMcBBIZoIJogvFj4LuA94n5ndNt6MzOzXkv4GXExjeLbPA1v2VMrB4zvAjvi7am7gm8Ae/SxQEATBsGNmz0q6AXerMOBdLZKeCfwAmAZ/d60r6fNm9s1yQkkzAb8G5qPRXfiKios/VJjZYv0uQ50ws8MlzQfshTut/EXSbmYWjo4VImluYCdcqPjWNsmzY24HfgKcaGblcJejRHmS/d6+lKJerIKPWWWOtWf3Ok6VwlvuAPwlfbUosDc+zlpbJB1Q2D0D72cJD8m3uaS7gD8DDwBP0+U4tpkd3FtJhx9JMwAr4m7L8+Ki0Cl0t+jZzOzjFRZvKEnhJg/EdRJl9/W2h6ftGsBVkg4wsyPGOiAIgmqQWa9zokEQBEEQVIWkuxm7Eb1o4ffP4yGOxstrwHP4Ss1/4p3MU83ssS7yqgWSti/s3m1ml1eU71rAYtm+mZ1URb6DgqTZcfeLbcgnKJqR3bNPAgeb2bcnoXhBUAnpPt8F2BBYHZilRdJXgb8CFwHHmNmDk1PC4aRcP46TZ83s9AqLM1RImg53Z8oGMl8D1jezS3vMd23gkmwXeAqY28xe7SXfQUPSksCV5A5V3wT2N7PX+lqwIAgqQdJr5G3Py+k8dPfB5GHPDFiH8U8WNeRhZtOO8/ihRdKRwGfT7iv4++PpJunOBjYld8ow4I/AL4F/45NLK+Ki0yykXZbuTDPbYgL/jGCEkPSmwu4ncUF3dq/diruJXYNPyD9F9xPyIytEkTQN7oRzIDAT469TDXgB+Bpw5Ci21ZJY5oS0a8DqZvbnPhZp6JG0LZCNzRmwh5kd1yRdsT1xrplt1kHe5+AhLgH+Y2atQrPWgtI1avhV4XPPE9Cj1J4qkxbc7QNsRmERaS9ZMmJt1GZIOhz4As0FTe3eVeV7Oms7HGZmX62mhEEQtCKETUEQBEEwRJQ6jaebWd2cFPrCRF1XSacCH87269RxlLQQ8Fs8VFe7QYvy748HdrdoiAZDRhKUvBUXRMyNDyw9BjwC/MvMnupj8fqCpJXJJ3Ezfmtm/2hzXEP92AXvM7NL2ierH5LWwEMdZHXohWa2cUV5nwdslHYNWMvMrqwi70FC0luB84El8L/zb3gomvPqJuTqN5KmBxbAQ1NMwYXQXWFmV1VVrqC+FNr12STDuA4vfO6lnTpyk0aS1gQuI79u2zcLjZrq3xuA6bOvGLv/kP0vXwJWMbObqix3MLp0MCFfRV/VzGwkI2akkHMX4O4i3V7T4nF/BTYxs24W9w0tkt4B/D3tGvARMzujj0UaeiR9BndxBb+m7zWzy5qkK/YJfm9mG3aQ9y5AJpIyYPl2/eJhptTmgvbjgd0wUu2pjOTQ9D18kR30fh2h0D4exWuaIenjwI9pLma6GY84cB0etvfJ9P0cwML4O+19wNvS91Y43oCPm9mJE1X2IAgiFF0QBEEQBEFGFZ3EsfKtjYgnrbw8lak7cq0odxZ3wVdkf6P60gXBxGFmrwC39LscA8YJeFivjGuB73Z4bC/17pG4o8MokjkMZINnVbpXnU4ubMrOVRthk6TiauzrgMXx67gyHj7heUnX0Zs7g5nZbr2WdZhJk3A74aLH5ahm7MkqyqcWSJoLrwMXoRrRWF1DfPTynun22Nq0+ceDmf1J0n34pA+4A85UwqYU7ndv4IfkYYBg6utd/n7vEDUFE0Cz+y6b+J2o8YHaI2l+PMRx1kcYywnjmfTdrKXvy/XDKsAfJb3XzB6qtsSDi5ndIOle/H0PsC7eZg26Z7bS/pNNU/m9OSV9nr1FmjJ3lPbfDtRW2FRgrLZPr0LxkSOJmi4BVmPqMeWyILzTMed4rwGS5sDHosvX8E/A583sL00PzPl1ymcV4AhgbRrbDt+UdMYoLnoMgskiBoWCIAiCYPgY+Y7IBDGSkxBdsifewW41QPkk8Cwe833m9J0VtgIOSp298sBPEARDgqSP4KKF7Ll+AdguCcA6pZu6V8A7JH2smRvECDBfab/KevRfaZv9X8rnGnZ2Yep7rjiBOQuwRg/5ZwPNIylskrQwvko9W9EebdYKSQPxu+CisWUqzr6OwqZo208+a+Ptfxjj+pvZsZJeBo7GJ5itRXrh4df3qFtI7/Ei6Q3A0rhr6BQ8JO1DwM3hNNgTre7TKuqPUX4H/hIXNZXHCx7EJ4UvBq4HHsjCy6XFUwsCKwDvBT6KOz4WJ4yXAX4FrD8pf8Xg8F18UQfA1pL2bxbqM+iY50r7rYThT5OH/l6kRZoyT6Rtdu8vNL6iDR33Eu2tieAHwOpMLbb9T/rJfgfuHn4rvtBhHnKBOYVjXwauJv5X4GFn56LR3fWrZva/48nEzK4F1pW0H+78nF3bufAQrAdUVuIgCBoIYVMQBEEQDBFm1vVK7CCoAkkC9mbqQcqb8VUvF5rZo4X0SwNbAXvhHe2MGYBPpbyCCkiDwbPTu2vDvZUVKqg7+6ZtNiB0RJdixfFM/BTrnk/QxA1iBJiptP9shXmX8yqfqy6UV7aWB3m7mYwc6YFiScsDl+KihqrdKkd5chgASR8EjgHmp/rrUcd7d+TvmX5gZv8eR9qfSDof7yNsSqP7I8DtwDnA0Wb2YHWlHB4kTYsLZbfHQ580a98/K+kS4FvNQikFbYm6omIk7YALk4ruIs8CXwO+3WoBRBI43Zd+zpf0Rbx+OBB3c8omodeVtP2IiR2/B+wILI9Pmh+F94OC7niitN/KjelhXGwHsICkWc2sXb9rztL+zE1T1QQzW6zfZagbyfn24zSG+LsG+JSZ/T2lea1wyKVmtmXh+Plw8ecnyQVQ0+Hipq2L47UjykdoFDV9Y7yipiJmdrikKcB+hXy3IoRNQTBhhLApCIIgCIJg4ii2tV7uWymq5X14aKJiR/AkYFczm+pvNLPbgK9JOgm4EHhL4djtJH0uVhl3R7L43w4P9bMi+aBbL0Son6AjJC2Kh4TInufHyFcSjyurlMfOHaY9GhdJClhD0qJmdk8X5x1mHintV/Hsl/PK/i/lc9WNKic0R3ZyNDmJXIRPtkHr0FJBF0jaFjiRXNRQpRCpjv+jr/W7AEFnmNn/4RNB+0maHncJnBZ42Mye72vh+kya2DwNWCL7qkXSKbgwbFNJ5wLbmtkzk1DEOrBuvwtQU/YsfBYuDtnIzP42nkySAOqoJNy7EHciyfode+NjECOBmb0s6UPAVcC8wMclPQV8McZSuuJfpf35W6S7GXhH+jwNLhL5fZu8V0nbrC8VzlrBePlC4bPhTkvrm9kLnRycQnX+CviVpK1x96c34ILTP0lac1TFTZKWAJYk70vdhYtne+UgXMy0eNp/i6QlxiP4D4Kgc2LSIgiCIAiCYOKYu/C5LgPMaxU+G/BnYOfMQr4VZnZXchu4Dpgxff0G4O3A3yeioHVF0my4gGRH8vZ8HScmg8Fmi8JnA37Sy0Samf2sk3SSFiGftBbwMeCwbs87pGTOFdmA3LrA+RXlvU6Lc9WFq6inO02/+Qouiiu7OV4LnAncgN9LTwNjtheCRpLz5U/xCbVmIYBfA54iru3rmFkIm4aQtEDivn6XYxCQ9B7gPBpdRMZ6d2X1wabApZLWM7MnJ6p8dSEcrqpH0luAd9K4CGrb8YqaipjZ35PA9yLy5+Adkt5iZmWBSm0xsztT3XA+vlhsH9y96jDgnGaLzIKW/CNts/tpuRbpbsD7mlm67RhD2JQctHei0WnngZ5KGowUySF/I/J76BVgl05FTWXM7DeSbgMuwReHLQ2cAqxXTYmHjrcXPhvwiyrqziQ+/QWNLk3vAELYFAQTQAibgiAIgiAIJoC06vjt5B3SuqyIWTlts4HKA9qJmjLM7DZJPwd2LXy9CiFs6pgk6rgMWJRGMVMVE/UhjgrGw0Zpm9UFP5mk8x6DDxhlziVrM3rCpuLkkIBtJB3Uq0ODpFmBbWgcjO96ImoQMbP39LsMdSOFStqFRpemR4AdzOy3fStYfTgcH7srXt8n8LrwTOAmM3uxT2ULgqBiJM0B/BoXNbULk1oOpypcVPJ9fAI+CCabFQqfDbjIzNo53LTFzH4v6UJgw9K5RkLYJOmnhd0bgTeTP++nAC9Kuh4X0TxFd2MDZmYf77Wsw4CZPSrpTvw6Gu5+3YyzgSPSZwFbS/qZmV3cIv03cOFI8fpfUUGRg9HhbbgAydLPJckFv2vM7HpJuwO/SV+tI+ljZvbL3oo6lMyXttkY1jUV5n112mbP/7wV5h0EQYEQNgVBEARBEEwMXyUfkDbglv4WpzKywR8BT5nZH8Z5/Om4sCnr7C0xRtqggKSZ8RWCi6Wvmjk3BAUkDVxcezM7uN9lqIjiaux/mNkdk3FSM3tE0hW4oAlgpck47yBhZg9IuhEf+AQPn/BtXFzSC0fT6Lpzo5nFKuOgHauSt3eEh97dwMxCtNwjkqbQuGo7G4D/oJk93M+yBUEwYRwCLMzU7XzDwyLdCTyLh/5cAVggpcn6nJng+SdmdukklTkIMhZK2+yePa3CvE+lUdi0UKuENWRHphYrZc+7gJmAd/eQf/b/GglhU+KP5AKxtSVNX3ZuMbM7JP0V728aPpd6nqQj8VBf/07frQh8DnfNa2izpZCrQdApy5T2L+rgmGnbJTCzUyTtiy9UzcJ5jqKwaa7SfpXu1A+1OVcQBBURwqYgCIIg6DOS1ip/Z2aXd5p2Imh1/mFlnOKGZbsUQwiYGR9gWwMXnxQHNa7qIs9BZI60NeCmLo6/vkV+QXv2BZZi6omO+/DVhBHqZ2oOYvDCTg29sEnSongoyWwS7U+TXISryYVNc0pawsxGzeb7l/iq4Ow9s5Okl4C9xmunLmk64FvkotPsvfWLSksc1JUlC58zS/8QNVXDmsD05O+xR4GNzOyJ/hUpCBqR9AbcoWIeYAp+nz4E3Gxmr/azbMOGpFmA7Wl0YAL4MXCImf23yTFrA9/EJyuLbd49gEsnrLBB0JxZS/tVLnzI8sru8/K5RoGsTii7tZV/Px4Gra88WVxA7jg6C/BemotI9sMXl2X93hmB/dNPmawPlXFoheUNRoNMDJPdS50skJ25w7xPJXfgX1HSgiO4iOnp0v4bKsy7PLZdPlcQBBURwqYgCIIg6D+X0tj5zVYCdZJ2Ihjr/MPKQbS/btkg0DLAgT2erzzg9Cq+oqsOFDtr3YTXe6y0P3sPZRkZJAn4DI0THc8B+wDHm9moDkh2yqA4WtXl/7Rs2mYDbtdN8vlvLe0vha+YHSW+h9cJmauDgN2AdSV9GTjHzF4ZK4MkaNoUH3RfuvTr/6ZzBEE7Mpv9rD44v49lqRuLFD4bcFyImoJBIIWg3A0X4axEHh62yLOSLgG+ZWaXTWb5hpgP0uiAZ8AeZnZcqwPM7DJJ78FdcTcuHPtBSbOa2bMTX+wgeJ3HS/tV3n/PtznXKFFl33ZQ+smTzQV42L5sPGo3mgibzOxiSccBn6DRGa8Zxb7+sRGSOeiCstCmPH6a8Tzu1AadizzLi0xXBs7t8Ni6UHa8XQZ3b6uC8hhZuOsGwQRRt0nLIAiCIBhmxjOgMKqDD73SyXWr4tqWxQuHm9n9FeQ7CBSdA8blCgJgZq+4Rqchv6A9K+Ir4bOBtNfwUDQX97VUw8MgCIrqVG/PXdq/u8t8xhoYHov7Svtzdnn+ocXMXpD0aeAM8sEzAW/FV2M+JulyXHT2X3zg3nBx6sJ4nbIW/r8sinGFi3E/aWYvTdofFAwz5Wf4nr6Uop5kdW32jNfKUTUYTiS9Aw8vlYWTbvUen4KLZzeVdC6wrZk9MwlFHGZWLXw24FdjiZpeT2j2kqSPAbcD86Wvp8dFZ1FvBJPJ7aX9hahuAcSCaZu9E8vnqjOXMxj92dqQ6s3tgDelr8ZaELIHLuDNwn63+l9k78NjgD17LmQwipTHWFuNuT6FC5uE9+07IRPaZPfvYuMqWT24M22za7A18MOK8t6yxbmCIKiYEDYFwRDSZYikTjDc/eFJ4AngX8BNYR8eBJPGeCZ4J2pQo04T781oNwAxVppOUSG/F4HDCAvqoHeWK3w24LQQNXXEvcQg8ERQttnudsV0t++cbGI0+9+OnLAJwMzOkbQ38F3yFcTg13VuYLP004qyu2C2/xkzC9edoFMeLO3HOFN1vFjaf6gvpQiCRHIGOo9Gx9Wx2lnZe2VT4FJJ65nZkxNVvhqQhYjJhBuHd3qgmT0l6UdAcbwwhE1dIGl2YB1cAL4M3qaaExeLXWBmn+5f6Qaeq2l0EnkfXmdUwfqFzy+kc40EZrZOv8tQR8ysI7ea5I79CUmnAF8G1mDq9u5rwBXAoWb2+0oLOqRImgavQ+fF69ApdNn/N7OTKizaIFNuI7VyuH+CXMi8sKRpO5i/K4esm228hasB1+GRB+bC78U1JH3IzM7sJVNJH8TbDNm8zqNm9rdeCxsEQXNiwCkIhpODmLxJuhcl/Q04Efi1mT03SecNglEj3JomlnbihkULv3+e7ixjXyMXh/4T+DNwqpm1sg4OgpSQx+oAACAASURBVPFQDvVzVh/LMjSY2WL9LkNNKQubxu3ehtv5793l+ctOQuXyjAxm9n1JTwDfJw9fUxYqtTy88Fn4+2sPM/tN5QUdIlLozwXxAfi58Ov0ePr5f/bOM1qWqlrbz8uRnJPkHAyEqyggKHAAlSAiSQVEBVERr/iBgaiIohIEs1dBkoKgXJLoBRXEc8ggIqAEI1GCKEkyHN7vx6o6XV27d+ju6jyfMXpUV/WqVXPXrrDCO+d8IFJ/jqGc1mDZnlgxnNxbWh/FCYigT5C0MHAWtXdN3c+ldZeWAl5Lele9t1M2DgHLUpsUu992OfXuZFxMEjbl532qURwCQNJywKeBvYH5yj+TzuvLy/sV9t+DemHZubYPqdrOfiaLKHoW8IFs026SPt/umIikxYD3ULu2z7b9bDt1BkGz2L4UuFTSIsA6pOfBNNL44U22Rzk9IgCS5gHeT4qE83rGPktbZVSETeXIt4uNU+4OUqRmgLlI0Zh/O0ndubNk/j4rp/ccemxb0sXAHtTaW6dIesD2ta3UKWkD4NRCfSalugyCoEOEsCkIBptuiBvmATbOPsdJ+rTtk7pw3CAYJVbpUNkgYzJxg6SXCqsX2S6HkA2CXlNO2ff3nlgRBImyN2DTEZOygd9WB38XKa2/1LDUiGD7DElXAEcDO1Pr508mwMn7Ei+Q0tcdavuezljZ30haAdgL2ATYgORR3IgnJV1HioBxmu37umRi32L7Zkn3AstnmzYH2vJ6DWZzXbbM7+VVgCt6ZEsQHEkSypRFsQb+SEq58RRpEu41wNJZmVxwK2B3SSfbntElmweNXKhtkqNMs5RTc42s8LtZJO0InEIS7pWjOU917PWnwLcKdewj6XMjmNr388A7SW2pxYETJb3Ldkvt9UxwfmJWl0nPmSOqMTUImsf2Y0R7bAySdiU9A3MxTlXzVqPkVHJHtsz/5leR3i1lbgHeUVjfkcmFTeVx7n81bd1w8GVgN1J6SZPaSpdK+gJw/FQz10iaBhwAfA6Yn9r/bFZ2jCAIOsQcvTYgCIK2KHrBtfuZqJ48rdLCwAmSzs5e3kEQVIDtu8ufZsp24tPNvz8IgilRjiI20kKOoOeUI3gu3uXjl4838hFFs/f3bsDKwKHAL0gh6jXO5zFSZIdDgJVs7zGKoiZJq2RpJf5GGpTcghQVZ7zztiCwJWnS7u+SzpK0cvct7zu+Re0c7SppPGFY0ATZPXk9tYmhrXtoTjDCSJoPeB/1EZgEfJ/0DlnX9o7Zu2Rb28uSRI43MHZic99u2T2AFFPOtCL+LqewiWfxFJB0AHAOacwzF+sVr/UpTarb/g9wMrVrfmFgu0qNHQBs30sSi+fnbUfgfElN9xeySE3nZXXk7B1jVkHQX0g6HvgRqZ9eTHdexXzVyJC1/YuCo3XGKZqnO8zn7T4iacXx6pX0TlI6z+I5vaENUwcW23eQxLLF63Q+UvrfeyUdK+ktjd5ZkhaT9GZJR5Oiax1DTdSUtxdOsN2KOD0IgikSEZuCYDApp1RagdrLuOxZ9BTwBCks5ULZsvh7ziPAf0iCx4WpDeiXy4nkCf4d4CPt/BFBEAR9RqT4a54lJW3aqzpsX97msQeJP5TWl+mJFUGQeDBb5m3E5ccr2CHy4+WDRw9OUHaksH0/KXLT0QCSliBF1FqUdL4eAR61PaoemrOR9D6SIGcBxvahJtw1W76M5Pm6jaSP2j6zeisHhm8AewKvJk1ofIUQL1TFUaQIWAJ2krSq7YjaGHSbd1BLQZe/e/e1feJ4O9ieKelNwLnA2wr7vkPS/Laf6rzZA0cePQBacGLIUqwUN4VD4iRI2oH0zioKmAQ8AMwA7iOlp5vqBPtZwCcK5bcmCXNGCtvnSdqFlD5qfpLA68+SvgacPpkwSdJKpFRBB1Brwz4J7Gl75M5nUC1Z6qjinMY/bR/cK3sGHUkfJd2rMPWU6GVa3W8YmQHskn3folEB21dKuoc0J2hSROvLJO1j+9d5OUlzk/pkR1H/Hrvb9u0dsH1QOABYmxStuRjYYWngk9kHSc+T5lXzyE7FedVG86YzSG2AIAg6iOyRE74GwdCQea6cCryd2gv4RuAM4ErgD7afK+2zHPBaYAdSIykfnHqUNDD1v1m5ObNyWwL7ACsy1mNpF9uRZiAIgmCEyNL2FSc1Wqqm8L3VOmx7ZET6kuYgDbAvkW063vaBPTQpGGEkrU9KkZTfvxfa3nGCXao+/jnATtmqgQ1tj6THYdAakj4OfI3xHTkmolFZAx+z/d1qLBw8JK0BXEV6T5k0UXxoq6lnghpZVLFdSOf1WmBL28/21qpglJD0DWA/as+/M22/d4r7LkRKkfZyav2HzUfMQWFKFPpZAOe2kh69ijpGBUnzk9J7L0mtf/swsD/wY2eTJs2eU0l3ksZQBdxle9XO/AXdQ9LhLe66CinaG9SPH9wJ3ETq3xYnjZchpbJcpbAPJKHfD4G78optf6FFm4IRJ+sHfJ3a9fhV25/uoUkDi6SlSfdzLvgQaY7pi8AFJHHoc5SeoZIWJvUZXkeae9qdWuSbF7P9v+gRnLyW9EFSRCFI52N92zc2KPcR4H8YO1/3MOl/8jJSKrt5C7/ly4/b/k4H/4y+J7sGL6Qmbpr90xSrKO8zA9jB9hOVGBgEwbiEsCkIBhRJSwGXA6uTXp73kgbTf9ZEHYuSQiZ+kNrL+EDbx5fKTQOOBA4qbgZutv3alv+IIAj6EknTpppTOhg9SsKmXmLbI+WFnOV8/0y2ei+whu3ne2hSMKJImoc0CTGNbPDSdlfS0SmFIniYmvf2i8BCMckfTJUsOsM51EfGgNqE5m9IziL3UUvrszCwHGnwfTppgr687yxgp2b6Y8OGpFcA/wesSjo/vwO+BPw82patk6UB+xWwMem8XgXsZvsfPTUsGBkkXQVslK0aWMf2bU3sfwSQCyMMfMr21yo1cggIYVN3kfQZ4AvU+rb/AN5UjibUgrDpdOA92aqBJW0/UqXt3aZ0DtqqqvB9vPqm5AQ1amMBE5FN0K9Jipq5KDAnSVQXAtIGSDqMNM8B6RrbyfZPe2jSwCLpGGpR7QTcT3qO3lUoM+kzNLuGjwE+XCh7Dqm9O1JOElkggwdJwiQD37X9sQblBFwNbMjYiFflMdvi71eSBOYj3zfLzuGhpHHWuWn+PSeScO8I4NhRFOIFQS8YGS/3IBgmMqHRz4A1sk1/JnltNjWwaftR4MOS/kTyqAU4VtKfiwPyWUPnUEmPAMdSe8mvK+lNtq9s488JgqAJJL2qk+Fis6gwZwLv7tQxgqGhlx22XouqesUxwPtJabiWBz6bfYIpIulUal7DAM+S2lDXVniMjYBfkwZGcv7H9n5VHaPX2H5W0k3A67NNi0jaqUupId4BLEbtGXRTiJqCqSJpXlL6uaKoSaT+1KGk6GMvTlLHNGB7kifxq6iFr58GfEfSr8pRc4cdScV0VDeSIi2I9Iw4D3hG0o3UR2ZoFtvep11bBxHbT0t6C3AKqY3+RuAOSacB/wtcN2rXXNB1lqUwadmMqCnjYpKwKb/3l6vQtiBolfdRH8Fi98lSpE2RG6kJmyC1Fa6qoN5+oJV+uMf5Pl5dbQmeRoXM4Xk/YFtgHVLbtsi5JIfoRvu+hpQ+OOdW2zd3ws4+pdx3vK8nVgwHu1H/HP1QUdQ0VWw/DnxE0rXAyVl9u5D6DvtXZu0AYPsRSccCr8g2zT1OOUvaluSUsy61PunsIqVdRHI62TlETYlMiPSlrC+7L/ABUsTFqXA3cBJwgu1/dcjEIAgaEMKmIBhM9qU2kfQisGs73pq2j88m4XYiNXK+K+kXtl8olTtO0ttJIRpzNicpvYMg6A4XSdrQ9j87VP8p1HJ5B8F4jKqwqKfYfkrSzqQQx/ORRMcP2f52by0bDCStC7yXei+2fasUNQHYvkbSR0nP05wPS/qG7b9Weawe8zNSezQfyDyCJGDoNEdQP3h6YReOGQwPHydNqBe9WE8gheN/Ydy9CmQDwedL+hnwDVLfrDhZ/3FqTiOjQjECcE5+jkV6Z72xjfrz+30ohE2S/t7G7vl5nR/4aPaxpMdpTzS2Whs2BcPPwtnSJCFos/xpnPqCoCdIWpkUAT+fCL7M9hUVVf+X0vqqDI+wqUpBUbN1lSOSjCSS5gSOIr3/56a18zEvcAa1c3o9tah8o8ADpfW5GpYKJkTSSiSHu/w6utn2xe3Uafu07Pl8OOna3k/ST2xf0069g4btz0xeKgUtyOb0DiMJwOYbp+hTwDdJ6f2eqcbK4cH2w6QIjl+QtCLpebgGKQJeHin8EVKaxb8AV9u+t0fmBsHIE8KmIBhMcqW6gZ/avqmCOj9HEjaZlNN8V+D0BuWOpT737CYNygRB0DlWAv5P0ma2n66yYknfpua1GATj8fleGzDK2L4hi9pwISnU/Dey9S/Y/l1vret7vkR9lJazbf+wEwfKBuTeBuycHe9lpHvnPRPuOFj8iNR+zAfT15L0Cdtf7dQBJe1PzRsR4KXMjiCYKrtTL4w7xfa+rVSURXb6b0lzAXsX6t2D0RM25RSFo8Vl+fdmGMZ26cq0lta3fF5VWOYD760wjOc4qJaFCt8fbWH/x0vrC7Rhy6jwakmHT16sM3XY/kKbx+531iutV5mG6rFsmT9bh0HIdw/xrug5kpYFLiClRi63uWYXa7CtjswR5ypqovMNJK1puxXh6iDyx9J6RBFsjeJz1EztOVqOLNaILwN7Aitk64eQouUGDciESp+R9EXgzcBrSWnTp5HSrN9IEu/+p3dWDg627yG984Ig6FNC2BQEA4aktUjePnknpRIvddu3SrqTlDbAwNtpLGy6FHielK9bJJFFEATdZT3gbEnbV5VrXNLRJI+voUHSpuVttscLxT2mbCcY7/iDhO0QNlVIGxMWF5DCJAvYDthO0t3AtbSX6mcoJzIkLQNsQ20i+SngEx0+7P7ZMefNjrmzpI9lqYAHHtt/l/Rz0iBjfl6PlXSn7fOrPp6kdwDHUS9K+bntO6s+Vq+R9L7JS3WHTon/eoGk5UipOvJnY1WpDfYnpQFZOltfW9Kytu+voO5BpcpoCsMcmaHdSeIqJpmH+fwG1VEUhjfd/8zSpRQ3TavCqCFGpPRln2tjf9qsY+j6AyWWzJZ5m/IPFdZdnjxesMK6e4LtlXttw6gjaUHgF8Da2aZGEayaaRecSBI25fvsBBzdjo2Dgu1bJD1EEn9AEoOc00OTBpXFs2X+HJ2K4/08kxWw/byknwCfzjZtJWkB20+2ZuZoYPtZ4OfZJwiCYGgJYVMQDB6vyZZ5o7HKyZy/k4RNIqm7x2D7OUm3FuxYrMLjB0EwdbYBvkNKf9IWkj4LHEhrnuP9zAzG5hcfr+1TLtsJJjp+MLocQXvXXvG+XZlqBMfDOJGxO7VJOQMn2S6HoK8U2/+QdBIpLRUkUfiuwHc7edwucyhJ0DGNdF7nAM6U9Fnbx1V1EEmfYGzErVkk781h5DT6xyt+aIRNjPUqPtP2U+1WmqUJPYPa4DskT/pREjZdTf9cs4PCMLW5gyConiqeEa3WMQrP8/JY5mMNS7VGOSLZcxXWHYwup5JETUVB0x2ktMiXAf8AnmTq9++F1ByXIYl7RkLYlHEyqS8L8C5Jh9n+dy8NGkDKz9EHxylXvM4mFTZlXEGtb/UyYEPg101ZFwRBEAwlMbkWBIPHMqX1KlNRFXPslo9T5F/UBkiGIaRyEAwSxUGMD0u623bLgw+SDiClRyoOftzWhn39SDMDujHJFPSKdtLzFO/fdq/hYZ3I2DFb5sLwb3fpuN8mCZvy87oLQyRssn2bpGOAw6iJxuYGjpG0HSlF4mWt1i9pC+CzwKbU/nf58ijbd7T5J/Q7vX4nDdvzIPfKzq+hmRXWPZN6YdNSFdbd99h+U69tGDAi+mUQBBPRy/dvr9se3eKJ0vr8FdZdjgYVYomgLSRtTIqoVOwLHQccXIziXoqMNyG2H8/S0W2ebdpY0hxVRYUfAL5CSiX9ctLcxreB3Xpq0eBRvuDGm6P6D0kEJSaebyqSO6Hl78PVCWFTEARBQAibgmAQKYfsnmqDcCosQ62TNFFo8GJD9YUKjx8EweQcBBxL7V79oqS7bP+42YokfQg4nnqx1F9JnlrDRDORqDo1iDwqA8RB61R17bVTz1Bep5KmkSJR5s+C39v+WzeObfuvkm7Mji/g9d04bpf5HLARsAU1cZOATYBLJP0VOAu4Dvit7X+NV5GkxYENSB6Zu5EGMKE2gE+2/DWjIQyIic1qWaK0XmXUttxDOf+fLT5ewSCItL69RdKKwPTCpmds/2+PzAmCMsP4/u1HHi6tL1th3euX1sdt+wbBFDk4W+Z9ohNsH1hBvb+jJmyam9T3+nMF9fY9mbDr3cAvgblIUZteAD4aKc+mTFkgWo5WVyyXR3dafop1l9+Fi07VqCCoCklzk65dA4/ajgiMQdAHhLApCAaP8qD5dOD/2q1U0sLAug2O04hilKYqI0YFQTAJto+TtAopBV2e9udUSffbvnyq9UjanfqoIQLuAba0/VCVNveYiNYU9Dv3MHxRUfqNtYB5qYluWo4g1CKXUUuBtYCkV9semsh4tl+StANwCUmQVBQ3AaxBiroEgKRHSek+HgOeInnIL5J9igOWxWdyUYB7LbDjCHgTxzupep4prY83+N4K5brKxwqCoH/YlpTSO+csIIRNQT+w+eRFgoq4J1vmbcwNgXMqqntr6tvCv6+o3mAEkTQXsCW1a+rfwKcqqv7m0vorGRFhE4DtyyVtTWoDLAG8B9hM0jdJKas7mrp+CCjPHY2X1eNvwCrZ9wUkrWl7suts1dL6sPf9gx4jaR5SZLxNSI57a5IEn8Uyz5GekVcDlwPnh9gpCLpPCJuCYPC4p/BdwG6SjrD9VJv1foCU7zifjLp7grLLUetQRSM/CLrPfsAKwHbU0v6cL2lj23+abGdJOwI/IImi8nv5QZKo6d6OWd19Vpm8SEtlg6AybK/caxtGgDWyZe7hekuXj18eMH4FQ5by0/aTWdq406mlSRgvReJi1Dw2J4qoVxb8CTgf2MP2sItG9mpxv/+mFhXMpPZ9UOOfpfU1SAOSVVB+zpSPFQRB/5CnQ4F0v/6sh7YMIq+WdHiv6rD9hTaP3bfYrjJFajAxvyVFEVmQ9Dx4l6QDbbflcCJpOrVIsQB/s31/O3UGI89G1DvpnG67Kifj3Kkxv16XrqjevkfSKYXVG0iCRJHGWo8FjpV0H3AHNYecZrHtvdu1tY+5PVvm188awC8alLuF+swAWzG5gG7bbBkpPQtIWpV64c2iFCIKZZ9ceHOF7Tt7ZOrAIGkhUlS8D1EbpxpvjGoeUmCIdYB9gH9LOgE41vZ/Om1rEASJEDYFweBxJfA4sFC2vgzwddLLtyUkvYKUzqOYq/uiccouQC0tiIG7Wj1uEAStkUXH2JU0Gbce6V5cFLhY0kYTRVyStBXJK3ka9R5fb+lWaqZuYXsigWbLZYMgGDgWKa3f1eXj58fLB/yGMox6JjbaRdLewNGkVFzF9HFlRP3E8ngIeAQ4yPbJFZnb19j+QSv7SdqOQrrDVusZYvJ3fX697QJUdU3tNM6xgiDoP14srQ+TY0enEfAqUhraVvenzTqGVtgUdA/bsyRdBuyQbVqeJAhvuV0gaT7g2/kqqb3RaJI/CJphhWyZX1NXVFj3Y6X1BSusu9/Zk7F90GKUYEjnfqqp08rk/69hFjb9lRSldp5sfa1xyl0FfILaGPTHJX3f9rONCktaG9i1UB6GzDGsWSRtD+wPbFb+qfB9RdI524xsnjB7z33ddtvZXoYRSW8iOeetSOOI4ePumi2XAA4Fdpf0XttXV29lEARl5ui1AUEQNIftF4DzqDWQBXxA0omS5m22PkkbATOoT58wC/jJOLtMp/5FX45CEARBF8g8tLajPoT6ysDPsgG1MUjahPT8mIva8+NxYBvbt3ba5iAIgh5RFhI90eXjP1laH0phU04mPlqNJJp/gJqAqez15sKnSLH8A1k9q42KqCnoKNdTu/8FvDWLrNAWkjallnaG7BjXt1tvEAQdo+z1HykkmkMtfqquIwjaJU9JmY+NHC9pnVYqkjQ/cDbwamrtgVnA19o1Mhh5liytVxkBrJzea64K6x4U8vdLsU9a7qfGu6oBtl8kiZbyv7ssusm5iPoxmFWBsyWVHdCQtB7wc+qvxf8won0rSS+XdDEpcvVmjL3OzMTX6xbAhZJ+Lqn8LBlpJO0A/IaaqKl4Hie7x8tlVwFmZI5mQRB0mIjYFASDyWdJHsYLUHuB7k0anD8G+IntRyaqIBM07QPsQX06KgPfnCB6ybvyKrKyV7X3pwRB0Cq2H5S0Dek+zHOZvw74iaTti2HUJa1P6hzmIaxFCqX8dts3dNfyIAiCrlIeoG1aCN4m85TW5+7y8buO7SeAz0v6IrApKZT8G4D/ol5MX+YpUqj6a0gDoDNtz+qwucGIkEVnuJRaukQBZ0jawvZk6RAaIml14AzqB5cviet2LJJEijbcKGXCA+2m/xlEJO0FzIg0EV2nnLp7qZ5YMZj08j4dmcnioDvY/rWkXwNbkq7thYDLJH3I9gVTrSdLx/wNaqKmfLz0x/F8T0h6Gakf8FrSJPJCpD5Bq073w57iq0h5/u6FCuterLT+aIV1DxpVvmNG6X11GbU0c2tKWtH2PcUCtp+TdDJwALVn5NuAuyX9Avg76TpfjyTeKc9TnTiKfStJa5HO7xKMH+l6POex8u/bAjdn/d47qrZ10MjmRc+kls2iKAp7kTQmdSNwH8khHNK8y3KkeZd1Sddscd+XkeZjNrc9kkK8IOgWIWwKggHE9v2S9ieFSC6qg1ckhT3+hqQ7SC/hh0nK9rlIHcdVSR3JJbLqyl4JtwKHNzqupCWAnQvHe5oU7SkIgh5h+3ZJO5FCnM9Juje3JXkffhQg8zr8BSmsdH7/PgfsaPvKXtg9ikiaNoqd8SDoA54urXfbU618vGe6fPyekT3zfpN9AJC0GEncMD9J5PU8SdD0gO1yFI0gqJpjgB2z7waWBa6UtL/tM5upKEsL/HXg5dQPvh9TnbmDjaQVgL2ATYANGF/Y+KSk60hplk+zfV+XTOw1JwOWdB+pX/0bktDprl4aNQJcT2ob5ELnN5LEtMHEjNJEbTA6fBS4lpS62qRUyudKuh74EfC7UnlJWoY0troZ8A5SGuBy9Ix7SWmDRhpJqwGfBN7N2PTgLVfL8Kf4KvJwab0sRmqHVbNlfk5HqS92Ob0V6w4L5wBfpnYudyelpS9zRPZbsd+0IMlxv0h5nuof49Q31EhanjSOn48lldMkzgJup7Hw5lXU5v2L+y0N/ELSxrarjPw2UEiag9QHm4f68/MoqR//A9sPTVLHy4H3AweS2g35u39e4GRJ646i004QdAvF/RUEg4ukjwHfpLESG8ZvoDcqI1K+4s1tlztN+fHeB+xX2HSl7QOaMjoIgo4g6T2kvNDFibVDSannrqC+8/gC8C7bP+2Ntf2HpFfZvr2D9c8BnGX73Z06RhAEjZH0XuAH2aqBD3czrZmkDwInFo6/p+3Tu3X8YHSQ9L8kJwRInuzTemlPvyLpLNIEW7EfZJJTyKnAJcAdjQYjJb2S5JW8F/Cawr758izbe3T6b+h3JK1CGhjegeQJC5OLIoqpe84FDhl2gY+kYgqY4vV2L/VCp/GiKQctIuk04H3Z6t+AV4YDwvhIGi+9TNexPbPXNgTDRXZ9/5LkKAZjJ9YnGmct/yaSE8OmtsuiqJFC0sEkx9m5qU4YObvNNSrtXElvA35G7dr7hO1vjFP2pUK5c22/q1G5QvkfAbtlqwbeaPva9q0ORglJM4C1stW7bK8/Trn1gEupZRyA8Z+vAh4DtrL92+qsHQwkXUItmiDU3ks/JYlyfm372XH2nZuUgu6DpL7Y7J+y5a9sb90JuwcBSR8CTqD2PoEkInuf7X81WddiwA9JDubFMYGujjkGwagRwqYgGHCyDs73SIrsycJR5jTqoP8A2N/24w3KB0EwAEg6DDiSWmP6JeARUoS2fNssUmP9rF7Z2Y9IuhPY0PY/O1T/acB7R2XwLWgdSfNRi6qY84Ttxyo8xiKkKI5FHrY9lJGEJG0CzKTW/vmh7b26ePxTSd5cZDZMt31Ft44fjA4hbJoakhYCrgTWZqz3a77+DPAA8ES2bWGSl+t845QXcDNpIvM/HTN+AMicYb5Fis40Faeb2buWyv4H+GizkbQGidIEZKNUEjn3kIROM4DflFN8BM0jaQ3gD9SEDIfZHrmIAEEQJCRtCpxFiio63nO5EeXx1QeAHUZxIr6IpONJEaummj6pWUamnStpWVJUlvwc/p/t7ccpO2VhUzYmcA8piq5IEXQXtf1iVbYHQZksvdr3SNEycxo9c68B9mo1XfggI2kr4GLqz8vfSA5yVzVZ18Ykx501qBfebG37ksqMHiAkXQNsSO38Xkx6b7f07MtSrV5AvbjpOtsbVWBuEAQNCGFTEAwB2eD8p0hheJcp/NToBi8PGP8SOM72ZZ2zMAiCbiHpJOAD1HseFDsv+9g+qUfm9S3ZANDvgM1sl9NWtVv3t0kh7kdm8C1oHUkXAm8rbHoU2LjKAR1Ja5IGiorpAIY2ykg2aJuH1Rcp5dlyXTz+P0iCiPw5vHiVQrUgyAlh09TJJokuBV5JcxOYRYr73Qq8xfaD1Vg4mEj6OPA1Gk9kTjViU7GsgY/Z/m41FvYXhYhNk/Xby2XupiZ0mhFCp9aQtB/wDWrpIz4S/aQgGF0kLUkS5u4CzMHU01TlbfzzgY+PcoofAElvJ0UVGa8NcC8pvdqTTP0cj8H25q3uO2hIuoUUEUfAi8Dqjd79TQqbvgwcXCh/qe2tKjU8CMYhE5NuD7yWlGFgGum5cCNwoe3f7D57ygAAIABJREFUTLD7UCPpYmAravfm7cCWk6VHm6C+lwOXkVLU5e+rX9h+24Q7DiFZhKV/ks5DHhXsle06OWfn+A6SM1TuVL6U7UfaszgIgkaEsCkIhghJ00ipEd5IUh6vQpq0XAR4jvSy/hdwEymH/C+HPbx/EIwa2XPgIuAtjJ2o+4Ttr/fEsD6nMAB0MbC97Zcm2WWq9R5NyrkNMckcTEI2uDOjsOklYDvbv+jAsbYlhbTPnw8vAevb/n3Vx+oHJN1KEjDkAzlb2b60C8d9C0lEngtM77D96k4fNxhNQtjUHJLmIYlw9sk2NTs4kj8/vwN8yvZzVdk2iEjaATiHsZPBIk1U/IY0WXEfkEcJXpgUefh1wHRqqZOL+84CdrL9sw6a3xMk7UP6uzelOQelcpm7qBc63VuVjcOOpEOAL1Kf4uNLo55CKghGGUmrkaINbQWsPknxB4FfAV+zfXOnbRsEJN3GWOH4b4HjgYtHPbJlK0j6PPBZauf0V7a3aVBuSsImSVsDP6c2uW/g/bbPqNr2IAimTtY/fYRaCs8XSON0t7RZ77qk5/DLsnqfITncNUxnN6xI2gb4P2rPyRNsf7Siur8D7JutmjSWe3EVdQdBUE8Im4IgCIJgyJC0ACnFyrrZJgOH2/5S76zqb0oDQCfa3nei8lOs87PA5ylEzIpJ5mAiJM0ENqF2Lf6P7f06eLz/AT5SON7Ftrfr1PF6iaSjgIOo3Y832n59F477O5IXItmxj7N9UKePG4wmIWxqjSwlwv8D3gPMO8XdngZOB75p+/ZO2TYoSJoX+DP16dGVbTuU5Hk9YXj/TJy/PUlk8qpSPfcBawyzeCyLprgZSei0GbBs4edmhU53Ui90uq8qO4eFLGVizltI9z/UzuNfgOtI3tePkVL0NI3tH7ZqYxAEvUfSMsB6pFThiwNzkSad/wX8yfatPTSv75D0SuA26qOGf932J3tq2IAjaWHSuz2PBmLgJGDfolPeVIRNkvYEvku6lsnq+zuwZlUOfsFwIOnwwuptts/pmTEjgqTNgV9Tu4/Psf3uiur+CfDObNXAm0ctMlb2/DslWzWws+0LKqp7B+C8Qt0ftH1qFXUHQVBPCJuCIAiCoMdkUVqqZnlSY31OUsjZI5vZ2fblHbCpb5E0K/9K6oAcZvvoNuo7gOSRWJemxvY6bRkaDC2ZZ/BfqA0C/5sUYv7xCXds75iLAH8jRXbMo2KsNIzpEyStDdxC/SD7JzsZxU7SJ4DjSsd8je0/dOqYwWgTwqb2kDQX8HpgI2ANYNHsI9Ik5qOk5/TVwO9sP98jU/sOSQcBR1GfCvkEUkqeF5qs62Wk9GD7Uv/8PNj2Vyozus+RtDo1kdNmpLZ9TrNCp79TL3T6R1V2Diqlyd+6nwrf2x4wjedwEASjhKQ9gB9Se3//1vaGvbVqOBinb/l7koD8EtseT9gkaU5ShodDSFkeVKrn3SFaCco0k9owqIbCMxTSuX+v7TMrqnt3II/KNpJR2iQdCORj/QY2tH1DRXW/Hrie2j1ziO1jq6g7CIJ6XtZrA4IgCIIgYAYVDJyPg4Atss9UMaPXRjgIOJba4M4XJd1l+8fNViTpQ4wVNf2VNJAUBOOxR7bMBxe/00lRE4DtxyR9mxTWHlL6oD1I98JQYfuPki6hlqZTwHGSHrD9k6qPJ2k34CvUDxj/OkRNQdC/ZEKlq7NP0By7U/+8O6XV6JdZZKf/zoRmexfq3YP0XB0JbP+V1H48CUDSqtQLnVYsFmdsX6Io0FkNWBX4QFbX36gXOg2doLkJJhKElX9rlvAkDYJg1Fg6WxajCgUVYPur2cT5rtTaRusBFwP/llROKb+WpBNI7/8Ngfmz7fn/hmz5rRA1jSWLkrUmKVLboiSn0btGzQk06DpLltbvqrDuvK78/i8faxQoO9zM1bBUa5Trasq5JwiCqTNqk5ZBEARB0M+0O3je7XqHBtvHSVqFWnSAOYBTJd3fzMBF5gHz3eIm4B5gS9sPVWlzMHRsR22A8iVSpItucAJwGLXnxPYMobAp4yCSyHMOavf5DyWtAXy5itD7kuYAPkPtnOaDRi9lxw+CIBgqJC0HrEPtefcAsH8FVe8PbEttknRtScuOqgjH9t9JkZdOAcjarcXUdSsVizOx0Gl1kthp76yuv9p+RUcM738mEh+1I0yK/lcQBKPIHKX1P/bEiuFlT1K05a2pd6RbgpojXf7+eWX2KW6jtN+5QKQJzJC0FLAfqf25DmOv53OBhuODkl4DvLqw6VbbN3fCzmCoKc/XVymOKdc1itqAf5bWV6E6p6aVs2U+Dlg+VhAEFVF+OQdBEARB0DvcB59RZj/g59Q6IXMD50ua0kSPpB2BH1ATTQh4kCRqurcjFgdDQRaVYt1s1cC1th/oxrGzCeKrSdergNdKGsq0KbZvIoXvzwd2TfK8/DxwjaRtWq1bibcB1wGfy+otRi/5qu2yF20QBF1E0qslHV74/L9e2zQkrFf4buBM20+1W2lWxxnUT8a9rt16hwXbd9o+zfaetlchDabvCZxG8shW4QNj2/zF31fvoun9hDr4CYIgGEXKE7nP9cSKIcX287a3JfU3X6LW1yxGYCq/5xttBzjS9jttz+qS+X2LpDklHQfcSUrX9xpgGs292+cltVtPzz7f65jBwTDzcGl9uQrrzuvKr+XysUaBPB13/szcvsK6y3WNfOrvIOgUo6jKDIIgCIJ+JAbAe4ztlyTtSvLAWo/U0VkUuFjSRhNFXJK0FXAWafAjHyz6N/AW23/ruPHBoLMuNSEMpNQw3WQm8Kbs+zwk78SbumxDt/gMsAGwOfWDu+sDP5d0D3AmcA3w20nu+6Wy/TYC3gOskP9EvVB0JnBotX9GEAQtsDlwBLX788TemTJUvDxb5s++mRXWPRP4dGF9qQrrHips3wP8MPsgaXnSNZ9HdVq1WJz6iA0jh+1w9AyCYEIiFVVL3FJaX7phqaAtbB8p6VxSROBdSdfm7J9LS6h/118AHGG7/L8aSSQtSzonr6NeCFZXrMG2OmxfI+kq4I3Zpg0krWn7z1XaGww9D2bL/HrbinR9VsFbSuujmFXgWuBZkiOzgB0krW27reiCktYCdqQ2vvgsaUwxCIIOEMKmIBgyJM0DLAMsDCxAG5HZorMeBF1jlV4bECRsPy1pO1JnZwVSp2Rl4GeSptt+uryPpE2A80j5tPNOzOPANrZv7Zbt/YSk9xVWKxv8lbQptfC+2P5hFfX2AfkzIB8w63bI/j+U1ldnSIVNtmdJ2h74FUmQVPZoXQk4OC8v6THgUdI9/SSpbbUwaXJjkULV44X3vxbYPjxhg6AvyO/Z/Fl7SQ9tGSaWKK1XGXGwPLi/eIV1DzW276MWNSBPGfgeUsqZ8v8sCIIgIFJRVcDvgftJ49IAmwAX9c6c4cX2bcD7JR0IbEkSMq9HescvThqfegT4F/An4FLgV7bv7I3F/YekBYFfAGtnmxqJvpuJbH8iSdiU77MTcHQ7NgYjx3XUorEJeLekz9luK62ZpCWB3aiNfb1EGqsaKWw/K2kmSTCWR3A/U9KWtluKYCVpcZJzZC4wNTDDdkQsDIIOEcKmIBgCJL0O2AvYlJQ/u4oUMiaeEUHQFWzf3Wsbghq2H8xSUl1FEjBA8t76iaTtbc8e2JC0Pil93bzUOohPAW+3fUN3Le8rTqM2mDPu4G8L7EcaHMoZFmHTIqX1e7p8/DxVYv4/K9szVNh+StIWpOv03YxNxVkcyFw0+0B96P4x1ZbWBZwDvN/2M+3aHARBJTxfWr+vJ1YMH+Vn3AIV1l2uK56nTZBFIZhOLWpTnnJu0sgDQRAEo4SkOYGjgI9Si+TQLHkqqvz5ej3JkWJksG1J3wO+kG3aXdIRMcHbObIIw2dmn6A5TiWJmoqCpjuAbwCXkVJJPcnU20wXkvobucDhzYSwKWgC249K+i2wYbZpYeAkSTu26iwnaRrwfdI4Xz729Vvbj1Zh8wDydZKwCdK5WBu4QtL7bV/XTEXZnMAPSPOxxfHCr1dkaxAEDQjRQhAMMJJWAE4iNZRhRMPIB0EQVI3t2yXtRPLempP0fN0W+A5psBNJ62S/L0itA/McsKPtK3thd5/RqXfSeOHBB5lFS+tPdfn45eOV7Rk6ssH13SRdBBwHLEnjsP05ucfceL8Xy/0L+LTtH1RkbjBiSDq8xV2LUQLaqWc2tr8weamBoezpGn2naiif1zWoTtC8RrbMhThteSsPO1lUpunUhEyrFX/OlmUxbxAEwUgTqagq52vAnqSoxMuTRE4H9dKgICgjaWOS01w+lmfSuMDBtl8qlJtynbYfz54Bm2ebNpY0R7G+IJgCp5KETfm1+TbgfEl72n6kmYokLZLVtz311/rJlVo8QNj+paTLgC2o9YvWBK6SdB7JAfIy28822l/S3KR7fC9gZ2rthvzcXmo7IkMHQQcJYVMQDCiS1gV+Q1JbVz3JG4P8QRCMPLZnSNqblMIj7wDuI+luUuq5S0gCkPy3F4BdbV/aI5P7jZg0mzrlSItVRruYCuXjjUwfwfbp2eDFx4F9gBWLP4/zvUixzXQvcALwTdtPVmpoMGocQfvPUAGfa98UhknYdFtpfemeWDF85JFH82t2F6obLN+ptB5RTgtIWp4kYJpOEjOtWvy58L2cdjXfdhtJhDazw6YGQRD0JZGKqnqy6Li7kMasFwI+JelJ20f22LQgKJKnn8/FCCfYPrCCen9HTdg0Nyla5qiJG4P2OAk4gCS2KYqb7pB0NHDGZKnpstRze5Cu82IKagO3A6d0wO5BYk9SKr5lCtvmIAmVdgZmSfoTKcLzE6TztjCwHPXZcvLnR/5/uo8keAqCoIOMzKRFEAwTkhYFfkl9ahQIQVIQBEGl2P6RpJWBI6l1VL4EfJLUOcy3zQL2tP3T3lgaDDhPl9aX7PLxy8cr2zPU2H4KOCobJHoTadBoY+C/SBHZxuM/wC3A1cD/AVeGN2ZQMe227dvdf9gEqjcCj1FLMzsdiPd2+1xPGvBdkHTNvVXSdNsz2qlU0qbA1tTaWk9kxxpZJK1ILRrTdGDl4s+F78UB9vy3WcDNJCHT5cDlzXp9B0EQDCGRiqoD2L5J0ltIkbCWBY6QtDXpXFzUakqlIKgCSXMBW1JrK/0b+FRF1d9cWn8lIWwKmsD2S5mT7aUkcVx+nS4BfAU4WtIfSH3bRsKb9YB1SHP/RYcGkdJ6f9D2sPXzm8L2fZK2Ib3nF2fs3OrLgLUoRcRm7PhKcb9/Alvbvr96i4MgKBLCpiAYTA4HlqK+Yy3gGuB8UiP6IdKEW0ywBUEQtIHtL0laBfgA6bk7B/WiJgP72j6rd1aODMW26ws9s6J6yt5WyzQs1TmWzZb59fxwl4/fF2SDO1dkH2C2mHxZYH7SoNJzpNR9D8SEcNAFejngOHQOE7ZnSfoR8N/ZpndJOsz2SIk5qyY7r5dSn87jDElbtJp+R9LqwBnUD8ZfMmoToZJWol7ItFLx58L3RkKmF4AbqAmZrrT9n85aPHxImofkUDYn8JTtf/fYpCAIKiJSUXUW2zdIei3wLeBdwBtIQqdnJf0eeJA0bt1Ke9e2967M2CEjG796Kym94pLAXKQxh/tIkcdH3SFnI2Beau2n0yvsDzyULfPrOiLEBk1j+2pJewBnU58KVaRx0dcCrxln90YRB3Mnh91sX1u9xYOH7T9IWgf4AfCWfHOp2HhCpvLvFwN7TRZJKwiCaghhUxAMGJKmkUIalhXB7438rUEQBB1jH2AFUmen7MnxSdsn9cSq0WPxwvdhSvV1Z7bMr63pwPe6ePzNSut3Niw1gth+FHi013YEI8nQCYv6hC8D7yVFF1o6W9+/pxYNB8cAO2bfTRKEXilpf9tnNlORpF2BrwMvp36y+ZjqzO1Psiih06mJmYrpUScTMj0LXEdKK3c5cI3tZzpp7zAi6c3AtsCmwKuAeQo/n0uanG+030LUp/Z9PIsIGQRB/xKpqDrPgqRoIi9Qix4yL0lY0ir5/yuETSUkrUZqL+3A+H2JQ4F/SjrE9mndsq3PWCFb5tfSFROUbZbHSusTRYAOgnGxfZ6kLUnCmxWptf9zxrvHG4lv7ibNHV5ZuaEDjO0Hga0kvQP4f6T+15hi2bKY0jvn18A3bP+8Y0YGQTCGEDYFweDxBlKO8nwg8wXgrbZv6alVQRAEQ0wWjWBn4Epg3XwzcLjtr/fOstFB0pykc18MFz4s/IHkPTUH6W97syR1Izy0kgvym6md15dI6dWCIOgdm09eJGgF2w9I+iDwk2zTfpKeJL3PR9lzvS1s/1bS2cC7qQ26LwGcLunTpFQ/lwB3NHq3SXol6V20F8n7OJ9oypc/tv27bvwt3SSLqDCdmphpheLPhe+NhExPklKh5kKm620PUzTLriJpO1Lq6byd36y4dGugGL31QmpivyAI+oxIRdV5JH0C+BIpWlDOVCblJ2Io0ydJ+gr1TlwzbP+wyTry99BCTH5ulwJOzsa4dhrB9sOSpfUqU0eV+xNzNSw1WAjYWVKvIqfa9kjOY9ueKem/SELcD1L/nBjveVi8//8FnAgca/uJzlg5+Nj+KfDTrG+2CUl8uwYpauuipHP6CMnp8S+kPtjltu/ujcVBMNqM5AshCAacNQrfDfwwRE1BMDpIWnHyUu1j+55uHKeTSNq0A9UeC5xCSkdxGXBFM8exfXkHbBoVPktN2Gvg1t6aUx22n5J0C7VQ0osCOwPndOHw7wQWozYo8oeIMBAEvcX2zF7bMMzYPkfSe4GTSZEUDiF5ah4N/NT2iz01cHDZB1gLWJt6Ic5/AV/Lyjwj6QFS9AYDC5MiZ82X/V5MPZdzC7BvRy3vHX9jbCRQaCxkepQksL+cJGa6McR47SPpZcDxwMfyTdmyPPk+2WT6OcBRwCrZ+raSFo/UdUHQt0Qqqg4i6UukifhGz1RoTdTUzn59i6TlgU9Sf45+0GQdrwfOoxZlcCoCMJEiFJ4DvKOZ4w0B5TnRKoVdi5XWhyX689Dde4OC7ceBQyR9nhSNbVNqwpv5SsWfpiC8AS6w/VwXzR1obN9JimDflLA0CILuEsKmIBg8cq+CfHDtoh7aEgRB97mLznupmeFoI8ygc+dKwBbZZ6oMy3lF0uFNFH91k+VnH4Y02Lws8EZgZeqjN1zdQp39zAXAa6n9jV+WdL7tjnnFZZN5X6L+vF7QqeMFQRD0mtL76EKSuFPA64Czgack/R64g5RKoiWhp+0vtGnqwGH7iSxawKWk6BRFcU4+GTIfsNpkVWVLkUTM29j+T/UW9xVF4Ux+vh4ipUa5HJhp+w89sm3YOYPac6DRNTulvoTtlyR9j5QCKG/z7wR8v2qDgyCohEhF1SGytsAh1KdNKj5T7wMeJkUeHMoITE2ydeG7gJubcXKQNDepDTsPUxOQubAUsJ2kvW2fPHWTB56HS+tlMVI7rJot82fLsAice3WvhqAqw/azwI+zDzA7sv3siEIjGH0tCIIRZCgm14JgxCg36AY+qkoQBE0THbvm6NT5GuX/wxFMPrCRn59XAZ9r83jlyaVZwJlt1tlvnAEcTkpHB2ni9yjgwA4e8+jsOPl5fQk4vYPHC4Ig6DVHMPb9VRQyLAC8Kfu0w8gJmwBs3y9pPVKEpn3yzU1Wk7/zvwN8akS8jPNr8BmSEOa7tv/UW5OGH0lHAO+iXtD0PHA+KTLrP4CfM/Vr+GySsCnnrYSwKQj6lUhF1TmOKq0LuI7UNrh4BMTKzbJZtsyFME1FawI+Ts0JLEekMZOfkFIB30+KkrkesAewPPXvvqMk/XiEIjfnwqb8nK0N/Lqiujcrrd9bUb29ZpTHPyuj5GRzm+22orRnQqZ/tmdVEATBYBHCpiAYPB4qrcd9HASjRyc9ZYaxs9oPXoDDeF5han9XFX97+X94lO0qB597ju07JZ1HihqQDzB+UtJDto+v+niSPg18onAsk8JU31n1sYIgCPqQsmC2PBnUDv3Q7ugZmTfxvpK+Dfw/4D2kCIxT4WmSwPabtm/vkIn9iknRFvYDdpc0kxRBZKbtm3tq2RCSpfc+mPqUf1cBe9i+u1BuynXavjuL+PaarM7NKzM4CIKqiVRUHUDSq0kpaIt9zONtf7qnhvU361P/LjpvqjtKmgM4gLHt2PuB7WzfVNrlnCxN4PeBXQv7LQ7sSHK2GgV+X1rfEvhGu5VKWgR4O7X/59PADe3W2wfkkadu7bUhQ8AR1O67c0mpIIOKyPpPM7LP1SPiIBMEI0cIIoJg8Ch3SpbriRVBEPSSqoUiwyq6geH+2/qB8SZvNYUyU6WYDuQ54MvAF9uss185GNie5NWbD4YdK+lVwAFVeLdKWpA0aPf+0k/PAwe1W38QBMGAMNG7qZ33VrQ7MmzfCnxY0seA1wMbAWuQ0iXMTplAmvD9CynF7O9sP98bi/sGAUuQ0pjtBCDpcTKREyk13Y22yxFBguY4jFp7K09xvGUF1991pNTCAItKWt72fW3WGQRB9UQqqs6wfmn9hhA1jY+kBUhto5xbbDeTmeGtwNLUp/ybBezcQNQEgO2nJO2R7Te9sO/ujIiwKYsw+kdgLdI521rSik2e+0YcSIr+OrttYfvFNuvsF2bYflevjQiCSdiEFHn5M8Dzkq6jJnS6JoROQTAchLApCAYM2zdLuodaPvjNacKbIwiCgadVz1+RQk8vDbwBeBtp0sSkUOnHARdXYWAfsUqvDRhi7mHiid+VCr8/w9iB46nwEsnD7XHgz6SJov+1/UgLdQ0EWdSmQ4CvUh8afi/gzZKOAc5oReCUCZreB3ya1IbIB9rz5WG2/17JHxIEQdC/TPb+CiomE4pcnX2Cej5OSlmyKfVpkYoTlACLANtlH4AnJV1FEjrNJE0cD8vEWbfYgfr0c7tXJKorR4F4FRDCpiDoPyIVVWdYOlvmfcyTe2jLILAatXNl0phHM+xU+J7Xc6btCeux/ZKk/YBbCvu2m4Z50DifdN8bmAacAGzTamWStiYJm4pjLKe3b2YQBC0gYG6S0GkT4LMkodO11AudRt2hJggGkhA2BcFg8k2SCAFgV0mHRo7yIBgNbM+soJoTJM0DfAw4kuSt/CngftvfrKD+vqCYRiKoFtsrT/S7pGIUgYvCs2vq2P66pPWB3agXN60IfJsUwelC4Brgt8BtjdoAmZDp1SSv2Y1IkaDmY2z6JYCzbX+1M39REARB/zDZ+ysIuontb5Pe7Xn6ns1I0RM2BZYqFs2W+Tt8QWCr7APwjKRrqAmdrouB+vGR9BqSkCxvZ51tuyrhQbmeFRqWCoKg10Qqqu7wx14b0OesnC1zIUyz18qmjBXs/89UdrR9a9Z22DjbNL+k1W3/tUkbBpWvktL/Lkw6/2+VdAKwb7NRMSXtCXyX+sitdwJnVmNqEARNUu47QRI6bZp9DgeeKwmdro3+UxAMBiFsCoLB5FvAniTPgsWA44EP99KgIAgGC9vPAsdJugK4FJgf+JqkJ2yf1lPjgiB4H6nTvRO1STdInfL5gV2zT9qYhGRPAE+SQp8vBMxRqrORoEnABcAe1ZofBEEQjAqZIGeXwqbHbbc9OTxq2L4NuI00MYakV5JETptln6WLxbNl/m6fD9gi+0AaqL+OlLZuJskj+ZlO2j9gvCJb5hPJv6qw7seyZf4/WrDCuoMgqIhIRdUxypGan+2JFYPD0qX1KYtsJS0JrEl9//4fk0VrKvErasImSPfDSAibbD8u6Yskx/FciPhB4HWSDgUusT1ulFdJcwJvBg4B3sjYiNgHR9rgIOg6s0gR2HLK93BR6DQPtX7W56gJnX5DTej0QudMDYKgVULYFAQDiO0XJO1ICue/JLC3pCeAg2zP6q11QRAMEravk/QhkieRgO9IujxSUgUVoMmLBI2wPUvSO4GjSKnjZv+ULcvndhqwaPYZt9rC93yw7ThS2yHSMgVBEAStsjlwBLX3zIm9M2V4sH0HcAfwPQBJa1IvdFq2WLzwXaSB+twj+TPAC5JuIImcLgeusv1kh/+EfmbJ0nqV/Z6ygGz+CusOgqBaIhVV9fyhtL5Uw1JBTvkd8UgT+25Q+J5fbzOaPH75/7V4k/sPNLa/Kun1JKex/L5dD7gY+LekcmS3tbKoTqsCG1L7/+Xnn2z5LdvndNr+IAjGsAgprWYeBfd1wJyF36cqdAJ4tiR0ui6ETkHQH5Q9uYMgGBBs/430ov4r6SV8AHC9pJ0zr4EgCIIpYfvHwI3Z6jykyakgaBnbcxQ+kYauBZw4mBR94XbSu74YdanZD4U6bgO2tH1giJqCIAiCNlkkW+bvqEt6ZcgwY/vPtk+0/R7by5OiDn2Y5JxwP2PbCTkipZ3eCDgYuAh4RNJ1ko6V9DZJC3ftD+kPylGUnqqw7kVK62PSBQdB0Dd8lVqUtdmpqCQ1PV+SpaI6n0hFdQMpalP+Htqkh7YMAvOW1puZNF+/wbZrmzz+Q9lylKMM7gn8gpo4KRc4LUGKyAS1NtYrSVGdtiBFZhP1oiYB5wGf7I7pQRAUsf2U7V/aPtT2xiTnz62AL5MCRLxI7b4t3vPFez//zEsSR32e5BzymKRLJX1G0hslRdCYIOgRcfMFwQAi6ZTC6i3AaqQX7muBs0mhE28CHiClpmll0tK2927X1iAIBoZzSJ5JAnaRtK/tKgf5gyBoAdszJa1D8iL8KCnMeV2RCXYvR3a6BvgO8OMIix4EQRBUxPOl9ft6YsWIYfsvwF+AkwAkrUbNO3kzYIVi8cJ3kcYC1wdeT5p8m0USP40K/y6tVynsWi5b5pMl5WMFQdAnRCqq6rFtSd8DPptt2l3S520/10u7+pjymFszwqINGmwrRxhq9vgjF2XQ9vPAtpI+CxxOit5WvO/Lbah8W6OI2Efa/lwHzQ2CoAlsP01yurkEQNK8pPSb00n9pQ2o7wNNFNF2Y58hAAAgAElEQVRpXlKk4s1JYqdnJF1Diub0G+D6EUs9GwQ9I4RNQTCY7MnYF21RVTwPKSRqq+QN8hA2BcHo8LvC97lJDf3wuA+CPiAbUD8LOEvSisC2pHv0v4CVaTwA+iRwF3AzyTPpItt3d8PeIAiCYKT4Z2k9UtH2gCyi89+AUwAkrUJ96rqVisWpj/A0rWuG9gfla3Y1Uoq+KigL0B9qWCoIgr4gUlF1hGOB95MEtisAR5JS9AVjeay0vjJwxRT33YD6uYGXSH3/ZigLmUZWgGb7SEnnAgeRngeN0lc1EjkBXAAcYfuWzloZBEE72H4G+HX2QdI8pKi200n9pQ1JcyKzdylVUbzv5yNFb9siW39G0tUkodMM21dXbH4QBBkhbAqCwaYcan6il+1UiZQ0QTCa/Ctb5s+ANQlhUxD0HbbvAb6XfQCQND9pUHJu0mDkUxFxLQiCIOgSt5XWl+6JFUEdtu8kpUE6FUDSSsC7SRGalqA+bcqo8edsmZ+DN5Gdp3bIUlK8nZo4YhZwfbv1BkHQcfYkpZHcmvpnYzkVFaRUVK8sbaO037mMcCoq209JegdJMLog8ElJTwOfjzToY3gwW+bnZT3g9Ml2krQWsBi19w3AH7PoJM2weF5lVtdIp0+1fRvwfkkHAluShA7rkZ4Fi5MiuzxCGj/9E3Ap8KuszRUEwYBh+1lStKXfAEiamyR0yqPgbkgKIDF7l1IVZaHTltnHhPYiCDpG3FxBMBxUORg5igObQRCkBniRhXpiRY/IouB0nEyUEgSVkomYQsgUBEEQ9IIbSREH8nRe04Gf9syaYDaSXk7NA3k6YyfjR3KC2fZtkv4BLEstDffHKxCFvxdYntp5vcn2SE8SB8EgEKmoqsf2zZI2IbUHViKlpttK0lGkSMKRridRjJwuYEfggCnst31p3bQWeXC50vrDLdQxdNh+CDgz+wRBMCJkaVNnZJ/PS5oLeAO1vtQbSCnpZu/SoJqYWw2CDhPCpiAYTC5nRAchgyDoGGtly3xA7ske2tIL7qLzz9WB9tiQtGl5m+2Gg2eNynaC8Y4fBEEQBI2Q9L5uHMf2D7txnH7A9ixJPwL+O9v0LkmHtRA1IGgTSUtRL2R6RfHnUvFRH0+4GPhg9n0B4Au0EWFF0qrA8dSiZxg4r00bgyDoIpGKqhoknVJY/T2wIulcbQCcDzwr6SbgAVKEoFbeR7a9d7u29hrbD0u6i1q62BUk7WH7jPH2kSTgA4w9b79qwYQNSut/aaGOIAiCoSQTPl+efY6UNCcpitN0Un9rI5Kj+Kj3q4KgqygigAZBEARBIOkqUoMcUoN8d9s/6aFJXUXSS104jG1P68JxOkJ2juo8V203FGo1KNsJxj1+EARBEDSiS+8nBvl93wqSlgFuJ6WcAfiW7f17aNJIIGlp0sD6dNLg+prFn0vFJ/IoHug2aitIWp2URnEa6Ty8BOxl+/RSueIz41zb72pQ11rAhcAq1IRNjwMr2X6iY39EEAQdIxOKRiqqFpigrdUodV9Lh2CI3ltZFKuDqL0//g280fafxyn/SeAr1Kc//BewjO1ZTR77dlLbIX8PLpClZgqC8jjpOY3aQEFzFJ6PuQi+V8R4ahtImkYSOL0F+CipjTD7Z4boHRUE/Ug8vIIgCIJgxJH0KZKoKe9cAVzXO4t6Ric7lcMUiraZv2WY/u4gCIJgeOjk+2nkvMdsPyDpg0Auit9P0pPA4ba7IR4fCSQtSy0a03Rg9eLPpeKTTSr/A5hJSrXwm6psHBRs/1XSqcCHSOdqDuBUSa8DPmf78cnqkLQwKcrT/qSoT8WJqq+FqCkIBpdIRVUJ5bSn5fdSK22xYWxjfR/4NLX3x+LAtZIOA87M30eZmPn/ZWWLoiYDp7cgalqZFNkxr+uOEDUFJVYpfG83XW8wlhgvHRAkvYwU4W569skjNQVB0AMiYlMQBEEQjCiSVgM+C7w335Qtb7O9dm+s6g0VRmwaLzQ9DLjHRsnzckIPlC5ExAgPmCAIgqBp4v3UWSTtDpwMzE06zzcCRwM/tf1iL20bRCQtR72QabXiz6XizQiZZtj+a1V2DiqSFgCuAvJ+Tz5B/BxwEfA74EvUzu0VwAnAqqT/y6akVFVlr/uZwJtD1BcEwShSikjSKYaqrSXp68DHGStYMikak6hFBFGp3NPAapkYr5ljHg4cUajr+7Y/0uKfMPRIWgV4K/A6YElS9LZ/AvcBlwBXxns/mIw+idg00v3VqZClnCsLmeYtFil8d4Nt/7G9cAdNDIKRJoRNQRAEQTBAZIMPLe9O8iZeCngNsFZhe7Fj9R7bP27HzkFD0mat7gosDCwNvAF4G2nAKR+EOg64OC9se2Z7lvaOBuKvyYRNnSY64kEQBEFTVPx+ajSICSP4fiq1T9cC3llYN8nL+/fAHcBjtOj1bfsLrdo4CEhanlpauekkAc3sn0vFJxMy3U8hIlMImRqTnfOrgeWpn4hvdH+PF22kWPYvwJtsP1y9tUEQBP2PpBl0J+3v5p0+RreQNB9JTDtRStmcsvjpU7a/1sIx/0JqZ+T1vM/2j5qtZ9jJHEKPAXZgYrHeP4FDbJ/WDbuCwaRLws+pMHL91YnIhExvoNYH2wiYp1gkW47nzPwocCVwefa5sdkoekEQTJ0QNgVB0BBJm9i+otd2BEFQT4WRBsbzLrjA9k4V1D+SSJoH+BhwJMmDy8AnbH+zp4ZVgKSVytts3z3Vsp1gvOMHQRAEQdVkaadyIfM7gW1IbaeXgGOBwzyiAywN2qdF0XxO2+dm2AbgJa1AzRN4M+pTfrQjZJrx/9m777A5ynKP4987Cc0AIQGUqgEEFQ5Ika6AiAqCgChIE+woBzwWFJQDKoqIiKKCKHpEigFEQaWjYigqiKgUAUMRQZrUAKEnv/PHM5Odd7Jv2X13d7b8Pte11+7MzjzPvZs3O+2e+5F0W6vi7HcRsQxpuKltGLn6all52cuAXSU91toIzcys30XE8qTtSHF4uBFXAU6V9N4m+toZOIfavtpcYDlJjzTaVreKiGNIw/rlZko6tcE2tgXOAJZkbIkoIlV83EXSC430ZYOhdMz0CPD3qmLpp+TQRkXEwgxNZNqExhKZ/kOq5Ho5KZHpxkE9D2BWBSc2mdl8Wan7fYD3AatKmlRxSGZW0sK7O+rtnP8C2EPSc+Nse+BFxMbAb4DJpO/6A75zy8zMrH9ExIakZIjVSNv6c4B3D+IwFHX2T0dLwmlG391ZXGeY36LRvsP7SSfTf4cTmcYtIgLYDziIWqWs0U6Y5v8e9wNHASf67mwzM2tWlkR/JGl7VNznKZ8DfAo4UtLRTfbzV+C1hVlXSmq2innXyaox3s3Q7fjWjVRQj4jXkRIW8mSHsSabCThf0k5j7csGR2nf/+eSdqsynkGRJTJtSu1mkk1IQ6fPXyR7Hi6R6R4KiUyS/tG2YM1sVE5sMhtwWanFnYH3k+5QnIDH2jXrWi2q2FS+cHIz8BVJM8bZrhVExO6kC54AzwBrS7qzwpDMzMyshbJKL3+kltz0XUkHVhtV57WwouiwXdCHx6elhLCxJjLNJCUyzWp7gAMoIiaQzo9sS7rwsfowiz4M/Ba4BDjDN4aYmVmrZBUddyFdhF8BWAqYTUrWuQw4q9nqShGxDnBsafbJ/XQ+MCI+CJxEbR/reknrNbD+IsAtwHSGH4a2qF7V0g9L+r8GwrYB4MSmzsj+D+eJTFsBG9FYItMd1IaVu1zSXW0K1cya4MQmswEVEeuRKjPtCUzNZxcW6bsTx2b9ICLuovkLRyLd2TUb+DdwHWkH/drWRGdlEfFnYH3Sd/8TSftUHJKZmZm1UERsAPyJ2oWMhu4I7wfj3D8dM0mrjL5U7xhmCL/cAwytyOREpgpExGRgGdJwNgsDjwIPS3q00sDMzMysrog4DdgrmxTwKUnHNbD+p4GjWXAfbS5wFvBr0hDAU0jn+/YGVmJoFc6HgVUkzWn+k1i/cWJTe0XEF6klMi1cfCt7rnfcJVIiYzGR6f72Rmpm4+HEJrMBEhHTSDvb7wPWyWcXFinugDuxycxsnCLiEOAr2eSzwLI+sdEaETHRw32YmVk3iIjzgO1Jx1MzJb2p4pCsB2QXN3J5ItNM0t+QhzgwM2ujiOjEsaQkTepAP2aWiYhbSRUX85sOVpF09xjXnUC6EfRlxdmkRKYdJP2tzjqTgR8AuzO0Eue+kk4fx0exPuPEpvaqMzw6dabnAddTS2S6otkKeGZWDe9Ym/W5iAhSGfX3A28HFqJ+MhOF+c8A53UkQDOz/nZd4fUiwGaku7v6WkS8RtItbWx/AmmYv3e3qw8zM7MGnE9KbApgy4hYTtIDFcdk3e8snMhkZlaVekNKmVkPi4jFGTqM7A1jTWrKvAVYjqE3f88F3lkvqQlA0pyI2Dtbb6vCunsCTmwy67zi/98Xgb+QbiC5ArhK0hNVBWZm4+fEJrM+FRGrkyoz7QMsn88uLKLSvLmkcbp/Apwj6alOxGlm1ucezp7z39w1GIDEJuDCiNhY0n/a1P6PgHe1qW0zM7NG3Vp4HcCmwLkVxWI9QtIeVcdgZjbg2jmUhROn6oiIKaTzIksDU0k34N4l6YpKA7N+sRq1ikkCrmlw/V0Kr/N2ZkgasR1J8yLiQOCGwrqvb7BvM2udIBVv+DFwISmhaXalEZlZSzixyayPZKVP301KaNosn11YpF51pmtJyUxntvECtJnZoHpJaXrJSqLovFcAF0TElpKebmXDEXE8KWnX4ymbmVm3yE+S5tum6RXFYWZmZmPXiuSjeudarSAiXgYcCLwNWBuYUFrk56RKGvXWXRdYszDr75Kub0ec1hemZ895UtKfG1x/CxY81/Tdsawo6e8R8Udq12QmR8QrJd3eYAxmNn4CFgU+kj3mRcSNpMpNlwNXegg6s97kxCazPhARbyANNfcuahfR84Pp8s54vmP/BeAnku7oRIxmZgNqrew5/+0dpGp46wM/jYgdJc1rRYMR8VVg/1a0ZWZm1kJTS9OLVhKFmZmZjdX7mlwvgCmkYac2ISUxLEQ63p8HfBtw4g0QEQsBR5GO4RehucSvxUjDeeXnt/9EqoxpVs9ypel7xrpiRCxLqiZWvJZy72jVmkoupZbYBOmcoBObzDpjHkMTZ4sj1kwE1gVeC3wMUETcTEqqvRy4QtKDHYzVzJrkxCazHhURKwL7Au8llVmFkYeaK85D0hHtjM/MzID0O100aJXxtgNOAD463oYi4jDgM6Rtme+ENTOzbrJJ9pwnMj9WYSxmZmY2CkmntKKdiFgeOJR0zBukyhB7SRroIWkjYgXgF8AGjH7z7bAk/TEifg9sns3aKCLWkDSrlfFa35hcmn60gXU3KrzO/zZnNtj/jaXppRtc38yaNw14A7AlsBWwHimhKVe8XhrAf5GSDz8KEBGzyJKcgMsl3duRqM2sIU5sMush2Z0u7yDdVbQNKQN5tKHmbgBOJZX73boDYZqZGRARB5HuJCwm4jRyp1cvKx4sfjgi/iXpq802FhGfAL7I0O3czeOIz8zMrCUiYhHgwwzd3t9XXURm1qjsXMtOpCFo1gdWJlVkWZzmE+olyeddzfqcpPuBAyLit8BZpKqNZ2WViy+uNrpqRMQSwMWki8Ywys23Y3ASKbEpX2cXoOnzC9bXFitNv9DAuhvWmXd1g/3nFV/yv9UlGlzfzJok6QngguxBRCzO0ESn9RmaE1HeNr2KVLXtQ9n6/6Q2dN3lkv7V3k9gZmPhA2yzHhAR65GGmtuD2jAH9e52yec9CMwATpF0Q9aGy/SaDaCImEzagd8AWJb0O/EgcAdwiaRG7l6yMYiI1YDDgPcw9CLnLZLuqiquDjsY+Bq1z//liLhL0pmNNhQRHwKOZegB5+2kBF8zM7PKZMkQpwKvoLadmgdcWVlQZjZmETGBtN/6SdJd3vPfqiYiM+tVks7Nbm46jnTN5fSIWFPSoFVtBjiZlNRUPIa/FfgWcBlwL/AUY09u+hXwPGnIP0jnApzYZPXMKU03kli0UZ15fx1n/+UKUmbWIZKeAi7KHvk1kteTkpy2BF7HyIlOqwKrkEbMISL+zdBEJw8zaVYBJzaZdamIWBrYi5TQtHY+u7BIeUP7LOlA71RSssLcTsRpZp0REZOAZYCnszsQRlt+cVKFmw+S7jSuZ25EnA8cJOnOlgXbgyLi8PGsTvqOX0Yar3utwvz8t1rAl8fRR0+R9PWIWIVUzlekCoMnR8R9kq4YazsRsSdwYnEWcDfwJo99bmZmVYmIacDOpCFSV6eWyCvgd5IGaii6iNinE/1IOrUT/dhgiIilSBVFNmTBcy2NVBKp2/w41zez3nQ8sD+p4sNU0g1PB1YaUYdFxGakikrFfaOvA4dImldYbsxtSpqdDUf3xmzWZhExodieWebx0vR0xn7DwUYM3f7PA65vsP9yItNzDa5v/c/7iBWRNAe4JHsQES8hVQPcipTotCG1BFpY8PrryqTrtXtl6z9ANmwdKdHplvZ+AjMDJzaZdZ2IeBtpqLm3kzakow019wfgFOCnkmZ3JEgz64iIWB04gDQswsqF+Y+RDsy/J+mSOuutCVyYrTPSAdMk0kW57SLiPZJ+1sLwe80XGP8FDBj+N/uXzVQr6nEHkv4GdyB9F4sA50bEZpL+MdrKEfEO0vZtArWTog+QkpruaVvUZmbWtyLisvGsTi2RecXCPBi6zT90HH30qh/Tmv2o0TixyVoiu2nkQmrVGeqdazEza4ikeRFxFimhKYB9I+JTkp6vOLROOiR7zpOavi/pMy1o9zpqiU2LAK8EZrWgXesvD2TP+XZ9feC00VaKiLVIlRuLVddvkvR0g/0vnTeZtfVkg+tbf1ul8Lpc3cs6LPv//evsQUQsRkp0yoeu2xBYuLhK9pz/RiwP7JY9iIiHyRKdJB3f5vDNBpYTm8y6z/kM3YmGBTea/wROB06VdEcHYzOzDomITwBHkk7YlE+uTwN2BHaMiDOBfSW9mK03HZhJqu4Eo19kiqyPGRHxgqRftiL+HjbeCxn1Lor8gjSU6EDJTuruTjqoW5/03UwFLoqITUequBQRbwXOACZS2yY+ArzZ2z0zMxuHrRhfAk55P6Hc1v9KunYc7fe6diaEdCJxygbHfsAmLLjv/ixpmKTrScN3P0mq2GBmNlZXF15PBjYlVXPoexGxMPAmhh7DH9Si5suVc16NE5tsQdcVXgfwDuATY1hvx9K0SOeyGrViafqhJtqwPiXpX1XHYMOT9Azwm+xBRCwKbEYt0Wkj0jWU+asw9Ph3WeCdpKqFTmwyaxMnNpl1r/IJtieBs0nJTM3sWJtZj4iIg4CjqV8FYP5i2fPupNLG78+mTyMlNY1217FKz5OAH0bEVZIeaTL0fjDei53F7/pm4CuSZowvpN4l6emI2IF0cndl0vc7HTgvIraqd/dbRLwBOId0V0x+kDgb2E7S3zsVe6+JiOWADUgH0lNJVUWausAs6YgWhmZm1k+G2yd7BvispG93OJ5u067kI1fQsVY7mKE3kM0FvgYcPZZhv83MRpDfwJP/xryGAUlsIiVxLUZtSM/Tmqh4M5zy97pci9q1PiLpoYi4C3hFNmvliNhb0unDrRNpXMT3s+B+7KVNhLBRafq2Jtowsy4gKb/h4TKAiFiEtJ3bipTstDGwKK78atZRTmwy6275CbajgCMleVxmsz4XEeuS/s/DyDvGxRPx+0bESaRKTpuX3nuQdDB+E/AY6Y7B6cA2wFqlPqYBRwD/3YKP0mvupvmLcQKeIiXf/Jt0h9jlA16xYT5JD0TEdsDvgSnZ7A2AsyJiR0nzv/eI2JBUuTA/GRqk8sxvl/Tnzkbe/SJiRdJwlbsDL29h005sMrN+1sqTjbOBGcA3XFGwZd9ruVqxWUtlw82sRG1fU8D7RrroaWbWgIVL01MriaIaK2fP+W/rlS1s+/HS9BItbNv6y1nUEpgD+GZE/EnScBW+PgmsxtBzgo8AFzfR96YM3b+4vYk2zKwLZddmZ0bEFcDrgLeSzskuM+KKZtZSTmwy6175DvBE4FDgrRFxKnDmgFdTMet3x1IbfgtqF3WuJ93pE6QD7tcy9ILPh0iJSfk6Ag4HjhkuKTIitgdOJo0Bnx947x0RB2XlVweGpOlVx9DPJN0SEbuQTgwtRPpbextwArA/QESsnb2/BLW/x+eAd0i6qoq4u1lEfBb4Aml/vpUXfz3Uj5n1s1PGsW69RObrJb3QisB6maQJza4bEVNIVRc2AXYFtiNt1+aRKugcWkyCNmuBdQuvBVzqpCYza6E1suf8vMwgnVtZtjR9XwvbLg8LWk4gM8v9APg0tf+DSwNXR8ShwAxJs2F+1ev/yZYtnoPNq43NbaTTiJgOvKrQ1q1ZxRcz62ERMYGUyLRV9ticVCV//iLZs49ZzTrAiU1m3as4TFQAG5I2oMdGxMXAqcB5PpFu1j+yg+CtGHp3z7XAeyXdUlr21aSkpI2zWdtQuxNQwKckHTdSf5IuiIitsj4WzWYvThpb/qxxfRizEkkzI+IDpOES87/x/SLiX6Sh535N+hvO33sB2F3SbyoKuStlZdJ/ShqzvVUHz/nvjatjmFlfk/S+qmOwobKLS7OBfwCnZNUbZ5AS+Q8GVo+Id0sqX9A0a1Z+4T3f/zmzwljMrP/sXpp+qJIoqlG+1tTKc9bTStOPtbBt6yOS7oyI44GPURsWcSngeOA7EfEwaR8gr7KS7w/kniEl1zdqn2IYgG/QM+tBETGRBROZJhcXKa3ihCazDmr6rjoza5uDgVtJG8jiBcv8guPCwNuBs4H7I+KEiNikikDNrOXeydCd4zuBN5WTmgAk3UpKZsrHa1+J2t0CN42W1FRo52ZSlajigbx/U6wtJP0EOIyhiTRHkoape2lh3lxSQt8vKwq1mx1B7beiuH8wF7ifob8hzwD3AE9k01F6P4AXgX+RhmPMn83MzCqRDeW7KXAHaTu1C/CtSoOyfrNYaXq4oWnMzBoSEbsD2zL0IudfKwqnCuUkrnIy0nismj3nx7MezcBG8jlS0nwuP28ygXTuaVlq50fK1ZoOk/RgE32+h6E3jLVyKEYza5OImBgRm0bEIVlBiceAPwBfAd5Cut4SDP3NKD6K771AOsdtZm3ixCazLiPpGElrAZsBPwSeZMGNZj49DfgI8PuI+EdEHBoRr6gmcjNrgQ2y5/lDyUl6ariFJc0BPs/QRAUBP26w3x+WptdvcH2zMZN0JPAjan/nE0h3yhUrlX1U0hmVBdmlImJV4BCG7g/8k5TotLiklUqrXChpuqSpwCKkpMVDSclO+Xc9CbgMeLWkVSSt0pEPY2ZmNgxJD5MqXuTbuv0jYstqo7I+8mhpuu6w3WZmYxURkyPiC6Qhb4tJTXdnN5MNijyxKf8O/quFbZf3A+5pYdvWZyQ9DWxNSl4u3zhefhSdJumbjfYXETuTqo3m5gEXN9qOmbVfREyKiM0i4rMRcQnwOKnC2pHAm2kskelFhiZBLSVpi85+IrPBEpKrpJl1s4hYDNgVeB+wBQuWRy0nNIh0R8ApwM/ypIiIOJt04RNAkia2OXQza1BE3AisSfp//TxpZ3jE8dgjYlHSDvhC1H4fNpN0TYN93wOskLVxl6RVR1nFrGlZWd8LSQeMxbvjAD451opjgyYiTgT2o3YgfQvwBkmPFpaZR+07/bmk3eq0MwH4DPAF0m8HpDuK3irpmbZ9ADMzswZExHnA9qTt2kxJb6o4JOsDEfEG4PJsUsD2knzx0WzARMQ+oy81/OqkC58vA9YlJVAsxtDKxAIOkHTiOEPtGRGxAvBvasejF0jacZhlRz1uLSy7FKmy8GTSdzsHmCrpxVbFbv0pIqaQkhX2A4rXQoqVlQCeAo6UdHST/fwVeG1h1pWSnJRv1gUiYhKwMWlYuS1JBSWKFVxHG1qu+P4LwLXAzOzxe59HNessJzaZ9ZCIWAV4P2nM5pWz2fWSnPJ5zwC/AE4j7cDvnL/vxCaz7hMR95NKIgdwg6R1x7je34C1qZ08W7aY6DDGNi4j7eADPCZp6UbWN2tURCxOuiNmnWxWXqXsyOqi6m4R8SCputWwSYwNniB+M3AeaZhbAWdL2r0dsZuZmTUqIvYD8gvC84CVJD1QYUgtFRFbA5dLmlt1LIMkIhYiVRVZIpv1ZUmfrzAkM6tA6bhp3M1lz8Wbdv4AbDlov/ERcQOwFrVKFq+UtMBw5w0et36FWuVigN9IemtLA7e+FhErk4Y33op0U+dSwGxSwtxlwFmSmhreMCLWAY4tzT5Z0oymAzazpmX7+nki01ak6vXjSWT6M0MTmZ5uWbBm1jAnNpn1oIgIYBvgA8BOpOFlYMGqF8V5FN5zYpNZF4qIOcCi2eSvJW07xvUuAvKTOgIWbvTkWUT8AsjvpJsraaGRlrfBExHtKKW7EmlYuoVIJ5O+1MjKkq5oQ0xdKSLWAG6ltl3/o6TX11luzCeIs+X3B47PJgW8XdKFrYnazMysednwc7/LJgW8S9K5FYbUUtk2+3FSFctfAheNNAy1tU5EfAs4kPR3NQtYUz5BajZQCsdN5QuczSjfdPpn4M2SZreg7Z4SEV8EDqP2nVwqabs6y43puDUitgXOZ+iQQPtKOr3VsZuZWe+KiMOoJTItWnyrtKgTmcx62KSqAzCzxmUn3H4N/Dorx7s38F5g/XyRwuJ1k5wiYl/gHElPtjdaM2vAYtT+nzbyf3NOcaLJOwJfKLye0MT6AyUiJpPK124ALEv6rX0QuAO4pNGKWT1iJq27o7UsSOX7t25gHTFY+7LrlKbPG8M6Y0li/h5wAPDqbPrTpAusZmZmVcsvCOf7H9MriqOdpgB7ZI/nI2ImKcnpV5LuqzKwPvdlYC9gKrAGsD9wQqURmVlVxnuMmyfcADwKfAM4etAqNRV8g5Q4OpzO+q0AACAASURBVIX0vbwlIr4PfFTSvEYaioj3kio3Fs9t/xNwJRwzMyv7IvUTlkdKZHqRoYlMVzmRyay7DdLFILO+JOlxUqWF4yNibeCDwJ5APoxUOckpn/4RcGJEnE86ILxAUjGxwcyq1cjJNd9d3KRsnO1lgKclPTGG5RcnHSh9EFh8mMXmZr+tB0m6s2XBdo9W3NHayXb7Rb5dz7flN45hnUVHW0DSvIg4C/h81vYbImJanybnmVkfi4jDKw5BpKHAn8wedwA3SZoz4lo2kqml6VG3az0sSJWY35I9ToiI60hJTr+UdFOVwfUbSQ9FxN6kRPEJwDci4h5Jv6o4NDPrrPEcgz5FSsD9N3AdcDnp9/r5VgTWqyTNjogvA1+ndoH5g8AGEfE5UnXyYc9hZUMIbQN8Ftic2vFv/nxIowlSZmY2UJzIZNbHnNhk1kck3Qj8T0QcRBqi7n2kk6ITSRv0cpLTosA7s8fsiDgbOEPSzE7GbWbWSRGxOqlCzU7AyoX5jwFXAt+TdEmd9dYkVbJZmZFPgE4Cdga2i4j3SPpZC8PvBt2QSDeISVDli7sPD7Pcs9SGqF1smGXKrim8DmAj4OKxh2Zm1hW+QHdso4oUETeTbiQ5TdK9VQfUYzbJnvOLmY9VGEs7XEoaLmHhbLo8tPzrSNVBj4iIu8iSnIArfVF3/CRdHBG7A6eT9p3OiYgTgK9Kur/a6Mys3SS5UnWbSPpGRLwO2J1aUtL6wEXAIxHx19Iqa2VVnVYFNgYmZ/OLN+gK+E4fnl8xM7PWKicyXcfQRCbfeGTWw8JDyJv1t4hYnjRM3b6kEusw+lB195ESnD7T9gDNbL6ImEft/+HPJe02xvXOJiUoQhqtcizDT7W8jV4QEZ8AjiRdvKiXHJN//2cC+0p6MVtvOvAnUnWn4nLDdpU9vwjsKumXzUfdHbK/z27St3+n9UTEp4Gjs0kB60m6oc5yD5L+TgOYJenV5WXqrLM+6Y6l/O/6QEnfbUngZmYdUtiP6sbkV5EST48AjnFSyugiYhHgVuDl1C5svqPfKupk1UC3JSXcv41aInM5yak47zHgAlKS08W+yziJiH2aXHU94GPU/s5eAP4AXA3cDzxBk0mTkk5tMiYzs54WEQsDvyBt48rbtPL+2mjnqQP4ObD7AA/xZ2ZmI8jOBziRyazPObHJbIBExOuB9wPvojaE0rAHj4N0wdisGzixqb2yanZHM/Rk2gKLFd47RdL7s3WvJJVBH+43k8J65fYeAV4t6ZEmQ+8KEfGKqmMok/SvqmPolIjYDzgxmxSwhaTf11luFrAa6W/vaUnDDZlYXGdj4I/U/n4PlfTVlgRuZtYhpf2oblPcv/iJpGYTMAZCNgzN6cCu1C5+zgVeKqnfqjbNFxETgS1ISU47AtOzt+rtf+bzngMuIyU5nSfpgfZH2p1a9Bsw0nFCw/rxmMrMrBERcRhwOLXRBOoulj3XO58i4MuSPt+eCM3MrB9ExFtxIpNZ3/NQdGYDRNJVwFURcSDwbtJQdZvnb1P/rlAzs54XEesCR2WTIyUnFX8H942Ik4BpDE1qCuBB0vAhN5Hump9Muvi0DbBWqY9ppAoN/92Cj1KZQUoi6lLl4YuWGma5WcArs9eLRcQ69So7laxRmn6x0eDMzLpENx7HlI+z9oqIGyR9vcKYulJETCMN5/sZYHVqSU0CftfPSU0AWRWK32WPj0fEOqQkp51IQ/jMXzR7zoeX3y57nBgR15INWSfplk7F3mWa/R1o9TmRbk20NDPrGElfioifAweThqZbqPh26RmG/v7+AvjCGI5nzcxswEm6pOoYzKz9nNhkNoCyrOUfAT+KiFcCHwDeA6xQaWBmZu1zLEPvEMxPll0P3JZNrwa8lqEn0j5ESkzK1xHpbsNjJD1Xr6OI2B44GVia2gW5vSPiIEnPtOoD2cDJL07mf8OvIg1DU3YjaSib3PbAaCeCd86e87/xh5uM0cysSm+sOgDSvsZkUvLpqsDrSHG9hFrSRACfjYiTJD1RVaCtFBGXjWd1UjXhlwErFubB0Audh46jj56UXci9AfhSRKxEquK0E7AVtQvDxX3bADbKHkdGxB1kSU7A7zU4Jdtb8TlbVfnJzGzgSbqZdOPYZ4A3AVuSEnaXIZ03WRh4lHQc+g/gN8Clkv5ZTcRmZmZm1o08FJ2ZARARE4C3koaqezuwkMumm3VWafiEW4CfjnHVdwOvyV4L+GIT3Q9po5/+/0fEdOCOfJL0Hf0ZeG/5TvaIeDUpKWnjbLl/A1NJF9wEfErScWPoc03gWtJd9Hmfe0o6a/yfyAZRRASpOtgS2az5QyWWlnsrcBG1i+f3A/81XJWLiNiCNIRNfkFUwOsk/bXlH8LMbABFxJLAl4ADGVqB6MOS/q/K2FqlBUOADVdBM3/vUElHYcD8v6ntSElO2wFTsrfqVRvK5z0CnE9Kcrq0H5Pts7/DbtJXx1RmgyIiFiMlKS8CzAGekNRtvy9mZmZmZgPHiU1mtoCIWBrYS9K3q47FbJAULgrlF7waWr3werwXlvrqJHxEfAo4htp3ewewnqSnhll+MvAXasN55d/tjZJe20C/RwD/S+3f49uSPtH4JzBLIuJXwA7Z5L8krVJnmYnAfaS7X/PfkmuBvSXdXlp2Z1IFx/yCaAD/kbRcez6BmdngiogTgI9S2y84U9JeFYbUMi1IbKrbLPAM8Fkflw4vIiaRKjjtRKrotHL2Vr1hffJ5z5KqYfwSOE/SQ+2P1Mys+0TEy4FtgU2BdUnDyy9ZZ9EngVtJQ9FfTfrtfLBDYZqZmZmZGU5sMjMz6xqlxKYqzE+q6rPEphnA7tmkSAkeZ4yyzu7ADIYmmh0k6ZsN9Pty4C5qF5GukrRlY9Gb1UTEx4C8YpiAtSTdWme5Q0nVQYqVG+YB1wF3koajXp904j7/+54/1KKkI9v3KczMBlNELAM8QK1C3q2S1qw2qtZoQ6Wc2aT9sG9IumO0ha0mItYjJTntRBpiOVeu5qTC89VkQ9ZJmtWJOM3MqpJVwt2TlGy8afGtMaxe/O38I2k7dW5rIzQzMzMzs3qc2GRmZtYl2nS3e8Nh0H+JTTcCa5I+2/PAUpKeHWWdRYHHgYWoJXxsJumaBvu+B1gha+MuSas2/gnMkohYEbi7MOtoSZ+rs9zCwI0sWHUMhr+wGcDNwIb9ODyNmVk3iIjrgPWyyYckvazKeFolIk4ex+oCniIlM/2blIR7vaQXWhHbIMuS7PMkpy1Iic0w/L4AwCzgF8CPJN3WiTjNzDolIt4MfAdYPZ9VWmSk8zHDLXsr8N+SZo47QDMzMzMzG5YTm8zMzLpEG+52b1a/JTbdD7yUdCLyBknrjnG9vwFrU0tsWlbSow32fRlpeBCAxyQt3cj6ZmURcQopUQ/gQUk7DLPcdOBy0pA05eFoygcAAfwLeHN5uDozM2udiDgPeBvpd/dFSQtXHJINiIiYAmxPSnLaFlgie6uc5JTP+6KkIzoXoZlZ+2TDdn4L+Aj1b/poqtnC63nA8aQqzy+OIZ49RqsiPSgiYhXgLcAGwLLAwsB/SMnOvyZVvu6Wc2VmZmZmVqFJoy9iZmZmHfLGqgPoU0tmzyINATNW9wPrFKZnN9H3E3Xi6HtZhYC2k3T36Ev1F0n7jnG5uyJiI+BY0lALReWT8GcCH5f0UGuiNDOzYTxL7Te4b5LIrftJyof3mxERCwFbk5Kc3g6smC9WUXhmZm0TEZOB84AtGf4mj6J5wJOkaoKLkxJBJ5SWUamdCcCBwGoR8S5Jz40Qz4HAN4GBTmyKiNWAo4GdGX4YwM8B/4mIz0r6cadiMzMzM7Pu5MQmMzOzLiHp8qpj6FOLUTvp+GQD680pTkia20TfxWFUyidD+9ldtP/imPC+7IgkPQjsHRGHki5crkeqXjYReAj4C3C+pDuqi9LMbKCcDFxVdRA22LJh/i7JHvtHxOuoDVn3X1XG1ikRcXhh8mZJP2tRu++iVlkTV70yq1aWyHkBaThOWLCS7XPA+cDvSUOh3ijp8TrtLEWq5rwBsDmwA7BIoT1l7b0NODd7rhfPF4HD6OFE0og4BihWop4p6dQG29iWlNi1JMMnNeVeBvxfRLwT2MVD1ZqZmZkNLg9FZ2ZmZn0tG+Iv3+H5uaTdxrje2cA7s8mmhudrRRu9qEPDKg7M92lmZmbWCdmQQDsB/25Vsk83avb4YAztng3skk97X9WsWhHxXdLwc+WEpgeAo4DTJT3WRLtTgb2BQ4DlGTqsZ93hPCPiBGpD4fXksWxErATczdDvc+tGbtLLkmmvABbNZo3l4lT+vZ4vaaex9mVmZmZm/WWQKgeYmZmZWeeojQ8zMzMzazFJ/5R0XD8nNXVAMHoFEjNrs4h4E/WTmk4CXiPpO80kNQFIekzSd4DXAN8rvpX1cVhErJfFMSkizsxi6XXbFl4HcEODSU2LAD8lJTWVj+2jziOXf687RMQHmgvdzMzMzHqdE5vMzMzMrB3qnZhs9DFce2ZmZmZmZmbDObbwOq/4s7+kj0ia3YoOJD0haX8WTFqaCBwVES8hDYW3Kwsm6vSiLbPn/Ps8pcH1PwZMZ8GEpnnADOB9wFuB3YCvAvdS+97y5KajImJyE7GbmZmZWY+bVHUAZmZmZtZ33tjkegFMAZYDNgG2B5YhncScB3wduKgVAZqZmZmZmVn/iYhtgXWoJcMIOFDS90ZcsUmSfhARE4ATC32+GfgLsEa+WDZ/LvChdsTRARtS+xwA54x1xez7+QQLJjXdB+wg6W+lVX4WEUcCPwB2L6y3NPAO4PSGozczMzOznubEJjMzMzNrqUbK0Y/g+xGxKHAA8CVgYeAg4D5J325B+2ZmZjaKiDi84hAEPAM8mT3uAG6SNKfSqMzqW7jw+vnKojCzfQqvBVwq6cR2dijp+xGxM6niUJ78U05qeh7YS9LP2xlLO0TE4sDqhVk3SLq7gSbeQrqBKU9QypO83lknqQkASXMiYu9sva0K6+6JE5vMzMzMBo4Tm8zMzMysK0l6Fvh6RFwJ/AaYDHwzIp6Q9ONKg+syEbEYsBGwKekE+lRgGunk72PZYxbwB+BP2XdrZmY2mi/QfUPmKCJuJg1bc5qke6sOqF0i4s42NS3gaWA28DhwO3AtcLWkO9rU5yB4aeH1U5VFYWbF5KJ5pJtlOuEA0jEXLFiZ6BlgF0mXdCiWVluNWvUrAdc0uP4uhdd5OzMkjdiOpHkRcSBwQ2Hd1zfYt5mZmZn1ASc2mZmZ2SBZs4HKA2sWJ5qsWLDm6IvYaCRdExEfIl3ADOCEiLhCUrsu9vWMiFgH+DipPP8iY1ztuYj4CfBtSTe2LTgzM+snMfoiHRPAfwFHAodFxBHAMZLmVRtWW0xn6LA/rbZA0lpE/BH4LnCGpG5LautaETGZoUNfPVhtRGaDKSLWJN3kkSfg/KlTCZuS7oiIq0k3mxQrEz0BbC/p952Io02mZ895UtKfG1x/Cxbc5nx3LCtK+nu2bdosmzU5Il4p6fYGYzAzMzOzHubEJjMzMxsUAbwG+HyT6zazHrT3YtTAkHRmRBwErA8sSqogsc+IK/WxbJi+44AP5bPqLKZh3lsUeD/w/oj4HvApV3AyM7NRdGOCSwCLAV8B1qK/9wva/f0X9xU2I12U3y8i9pZ0T5v77nnZftm3SX+PeTLFTZUGZTa41ihNn9vh/s8l/YZC+m19CNhW0l87HEerLVeaHvO2ISKWJf27FLdl945WrankUmqJTZC2+05sMjMzMxsgTmwyMzOzQTKeBKNm1+3GC4G96mekxKYA3hURH5U0p+KYOi4iViQNzbcGtb/Len9nY3nvI8CWEfFmSfe3NFAzM+sX3ZignSePQIpvr4i4QdLXK4ypXcrf/0jb9bKxLlseMimANwDXRcSmvTY8XUT8qIHFX9fg8vO7ISUyrQCsB7yE2g0NAq5ook0zG7+Vsuf8/2Knk1+K/Qk4oQ+SmiANC1/0aAPrblR4nf+7zGyw/3Kl4aUbXN/MzMzMepwTm8zMzGxQOMGo911XeL0I6Y7NX1cUSyUiYgpwMfCqbFa9qkxPAPcBs7PpKaSLbksWlimutyZwUURsIemJdsRtZmY9641VBwBMJF1QXQpYFXgdKa48kSRPJvlsRJzUZ9uyLxZevxzYl9o2P4C5wD+AG4CHSfsAC5O2+asB61K7+Jtv+28DzsjWnwIsQ0ocfxW1C855+8sA50fExj32vb6X0ff98+/xFaTvdTzKyeTPAGeOs00za87ipelO37zRrzeLLFaafqGBdTesM+/qBvvPh/fMf2eXaHB9MzMzM+txTmwyMzOzQdCNlQascQ9nz/nJzDUYsMQm4CRS2f1yZYW/Aj8CLpFU967kiHgl8GbSMHQbMPRi8NrA94A92xa5mZn1HEmXVx1DPRGxJPAl4EBq28SlgF2B/6sqrlaT9EWAiNgZ+BS1akr3AMcAZ0h6ZKQ2IuL1pAqNe2SzXklKDttd0lOF5VYADgA+Tkogz/cR1gAOAg5v2QfrnLEcA4znOEGl57ytT0tqpJqJmbVO+f/0vA73X06qbCQBqJuVKyU3kli0UZ15jVaxKvdfriBlZmZmZn3OiU1mZmbW77qh0oC1xktK00vWXapPRcRGpAu2xYtnjwAfl/ST0dbPEp5uB06MiD2A40iVGPILl++OiG9KurYd8ZuZmbVKVj3ofyJiEvBRatvGremjxCaYn9R0NjCBtL0+GThQ0tNjWV/SVcBVEXEi8HNgWWA7UrXGbSQ9ly13H/C5iDgTOI80nFO+j3BgRBwj6cnWfrqeV06guB84RNJpVQRjZsCCCTDLd7j/cn/9MnT646Xp6cCVY1x3I4YmfM0Drm+w/3Ii03MNrm9mZmZmPc6JTWZmZtbXurXSgDVlrew5HyblqRGW7UcHF14HcC/wZkm3NtqQpDMi4jrgt6Rh6nKfBnYbV5RmZmad83lgP2qVjNarNpzWioiVgVNIw/EJOFnSB5ppS9LvI+KNwDWkoZo2A44CPlla7oaI2An4A6lyE6Rk8u2AnzbTdwWuYOSh6LYsvP8I8Pcm+pgHPE0a+ncW6Xv9jaS5TbRlZq1zb/ac/x9fpcP95/3lx6z3dbj/dnkge86/1/WBUZM4I2ItYBq1RFmAm8aanFuQD6uaf69OtDUzMzMbME5sMjMzM7NesW9p+j+VRFGBrCLFNtROCM8D3tNMUlNO0qyI2Bu4rNDuWyJioi/KmZlZL5D0cERcTy2haemRlu9Bh1Mb7ucB4H/G05ikWyLiCOBrpO3+ARFxnKS7S8v9LSJ+SBqaLr+IvSU9ktgkaauR3o+I4tBUMyU5qdusf9xWmt6JVKm2U3YsTc/qYN/tdF3hdQDvAD4xhvXK34dIyaeNWrE0/VATbZiZmZlZD5tQdQBmZmZmZqOJiIOATRl69/01FYVThY2pXdgUcImkmeNtNKtodhG1u2eXADYZb7tmZmYddB+1/YOpVQbSShGxCLAH6bMJOENSK6pV/hB4IWtzIgsmjudOLIYDbNiCvs3M2u0mapV9A3h9RKwwwvItk/WzBbVt0pwsnp4n6SHgrsKslbObZIYVEQG8nwUr6F3aRAgblabLCWxmZmZm1uec2GRmZmZmXSsiVouIHwNHM7R8/S2S7qoqrgq8PHvOP//PW9h2ua2X113KzMysOz1Lbfs4scpAWmxT4CXUPtvMVjQq6XHgxkK7bxpmuVsYWhFj2Vb03yXuLjwGpgKo2SCQNA/4DbUhyyYA3+hQ99+gdr1FwG+zePrFWdS+1wC+GRFrjLD8J4HVSvMeAS5uou/iTU4Cbm+iDTMzMzPrYR6KzszMzMxaKiIOH8/qwOLAy4B1gbUK84snMr88jj560UtL0628QzU/KZx/v+W+zMzMutnJwFVVB9EGrypN39/CtvO2Anj1CMvdRi2haVoL+6+UpOlVx2BmbTUD2Dl7HcCuEfFTSee0q8OIeAewG7WkHwGnt6u/ivwA+DS1z7c0cHVEHArMkDQbICKWIw2d+mlqx5j5Oqc1Oux5REwnbRPztm6V9Oy4PomZmZmZ9RwnNpmZmZlZq32BBcvNNyMKr4vt/VLSmS1ov5csWpqe08K2y22V+zIzM+taki6sOoY2KQ+r18rtc7GtpUZY7tHC68Va2L+ZWTudA9wJrEIt0WhGROwm6Vet7iwi3g6cwdBj1n8C57a6rypJujMijgc+Rm2Y1KWA44HvRMTDpO96mWyV4s1JAM8AX2ui632KYdCfycxmZmZmNgoPRWdmZmZm7RLjfKjwyOf9Atijkx+iSzxcml6+hW3nbeWJZOW+zMzMrPOeKU2v0sK284v99fopKp43dHUMM+sJ2fBvh1I7vhGwMHB2RBwSES0ZtjQiJkbEwcDZWftQO449tM+Goct9DvhHYTo/Vp9Aqvy7LEOP5ym8PkzSg030+Z5CPwBXNtGGmZmZmfU4JzaZmZmZWbtoHA8YmuR0M7C3pF0kPdfBz9At8hPA+Xfzxha2vdUwfZmZmVl18uHi8m3/jq1oNCJeA6xap596itWcnmhF/90sIhaLiGUiYsXs2VWqzHqUpLOAXzE0uWkh4EjguojYISKaujYSERMiYgfgOuArpKSm4hB0v8r67zuSnga2BmYx9Lsd7pg+d5qkbzbaX0TsDKxWmDUPuLjRdszMzMys94XUilFCzMzMzMySiLiL5oeiE/AUMBv4N+lk8eWSrm1NdL0pIpYH7qV2wvwBYA1JT42z3cmkk9LLUTsRv5KkkS5ympmZWZtFxJrATdS2/S8CG0q6fpztng28k9q+2s8kvXuYZf8DLJ1N/knSpuPpu5tExCuAbYFNgdcC04El6yz6JHAXcD3wR+BiSXd1JEgzG5eIWBK4BlijODt7FumYagZpaLNrJd03QlsrABsCmwN7kqreFtvK274V2FjSky36GF0pIqaQksT2A4oVsIqVlSAd2x8p6egm+/kr6Tc6d6WkLZtpy8zMzMx6mxObzMzMzMx6QET8DVibWgLSyZI+OM42vw98iNoJ6OslrTfeWM3MzGz8IuJm4FX5JOmC+daSHmiyvU8AxzK0ssgekn5aZ9lXAP+kdsF+hqT3NNNvt8iqs+wFfATYpPjWGFYvnkC9BjgR+EmfDjVl1jeyhKTLSMlNxQSkXPH/9mzgUeBxYA4wmVS5bhowpdhsnfWDdMPIGwfpJpGIWBnYhVQFeAXS9zUbuJv0vZ8l6ZEm216HtM0qOlnSjKYDNjMzM7Oe5cQmMzMzM7MeEBGfBo5m6MXI7wP/I+mFBtuaBHwT+O9Se5+RVD55bGZmZhWIiI8BxzH0wvndwP6SLmygnSnAV4EPF2eTqmOuIenZOuscAHw7mxTwcUnfafhDdImI2Bb4FvDKfFZpkZFOkNZLfBJwO/AxSZeMP0Iza5eImAqcBWzDgv/Xh0tsLFceKr9XbuPXwO6SHms2TjMzMzMzG54Tm8zMzMzMekBELEq6C3jFfBbppPos4FDgV5JeHKWNScDbgS8Dry60EcA9wOqSnm/LBzAzM7OGZBWG/szQYXjybfd1wOmkIZRuKm+/I2I5YH1gJ2BXUrWR4nZfwLsknTtM338ANi4su4Gkv7Xsw3VItu9zPKlC5XBVWhputtTOD4ADG000N7POyhI2v0T6PRxrMuNoy80G/lfSCeOP0MzMzMzMhuPEJjMzMzOzHhEROwLnUDvZnj+LNGzCFcBfSBUYnsjmTyElQ60PbAEsXVovgLnAzpIuaP+nMDMzs7GKiNWBmcByxdnZswrPT2aPhYElgUVGWD6AYyQdPEyfmwB/KMy6S9KqTX6EykTE4sAFwOupJWgNWaQ0PY/0HT4FLA4sAUwoLVOvDQFXAttLmjP+yM2sXSJiKeDjwAdJQ6flxnKRpPibcR/wQ+A4SY+3LkIzMzMzM6vHiU1mZmZmZj2kMDRMcUe+fMFy2NVLy+XT+0v6XmsiNDMzs1aKiDWAi4Hp1N/+j6a43RfwVUmHjtDf5sC6hVmzJP16zAF3gYhYCPgtKakJFvzengPOB35Pqn51Y73khCwJYm1gA2BzYAdS0li5PZGqZ23jyk1m3S+riLclsC2wGbAOKZlxOE8BN5CSPi8CLpc0r91xmpmZmZlZ4sQmMzMzM7MeExF7k4ZVWZLGLnCWl50NfFTSma2N0MzMzFopIiYDRwMfpX71oRFXz57vBD4oaWZro+s+EfE94MMsuO/zAHAUcLqkx5podyqwN3AIsDwLJo39QNJHxhG6mVUkIqaR/l8vTqp+9zwwB7hf0iNVxmZmZmZmNuic2GRmZmZm1oMi4hXAV4F3ApOy2WOt2PQCcDbwOUl3tydCMzMza7WIWJWU3LQ38LIxrDKXNEza94BzJL3YxvC6QkRsA1zKgklNJwEHS5rdgj6WJO2H7VfqQ8BbJP12vH2YmZmZmZmZWeLEJjMzMzOrVFaBYEvSEB/Lki4KPQjcAVwi6dEKw+t6EbECsA+wBbAxMHWYRR8DrgauAE6R9EBnIjQzM7N2yJKcNgZWAZbKHs8BjwMPA38DrpX0dGVBViAiricNHyfSfuU84IB2DLsbER8iJY3Nn0Ua1u61re7LzMzMzMzMbFA5scnMzMzMWiIiJgHLAE9LemIMyy8OfBH4IKncfz1zgfOBgyTd2apY+1lELENKbppKurj2KPCYpIcrDczMzMyszSJiO+ACaklNIiU1ndjGPvcDTiz1uYOki9rVp5mZmZmZmdkgcWKTmZmZmTUtIlYHDgB2AlYuvPUY2bAnki6ps96awIXZOlF+v47ngPdI+tm4gzYzMzOzvhQRM4DdqQ1Dd6mk7TrQ70XAW7NJAT+VtEe7+zUzMzMzMzMbBE5sMjMzM7OmRMQngCOBRaifnJTvaJ4J7CvpxWy96cCfSNWdissN21X2/CKwq6RfNh+1mZmZmfWriHiENCRfPgTdqyTd0YF++MjCyQAAG1NJREFUVwNm5ZPA45KmtbtfMzMzMzMzs0EwoeoAzMzMzKz3RMRBwNeBRakNuVF+RPbYHTipsPpppKSmfDkKyxYfuXy5ScAPI2LptnwoMzMzM+tZWUXQqdmkgD91IqkJIOvnamr7sFOyeMzMzMzMzMxsnCZVHYCZmZmZ9ZaIWBc4KpssVlsqV20qJi3tGxEnAdOAzUvvPQhcCtxEGsJuMjAd2AZYq9THNOAI4L9b8FHMzMzMrH+sUZo+t8P9nwtsWph+FXBzh2MwMzMzMzMz6ztObDIzMzOzRh0LTGRochLA9cBt2fRqwGsZmuz0IVJiUr6OgMOBYyQ9V6+jiNgeOBlYmloVqL0j4iBJz7TqA5mZmZlZz1spe873M2/vcP95f/k+8krDLWhmZmZmZmZmY+fEJjMzMzMbs4iYDmxFLclIwLXAeyXdUlr21aSkpI2zWdswdHiQT0k6bqT+JF0QEVtlfSyazV4c2BE4a1wfxszMzKzHRMQkYB1gfWBlYApp32hCk01K0gdaFF7VFi9N39/h/sv9leMxMzMzMzMzsyY4scnMzMzMGvFOaglNAHcCb5L0VHlBSbdGxDbAX4BXku5azys43TRaUlOhnZsj4ljgfwv9bsKAJzZFxELATsAWLHhxszws4FhJko8RzMzMukxErAp8AtgTWKpVzZL2rfolsam8/zOvw/1r9EXMzMzMzMzMrFG+aGFmZmZmjdgge54/lFy9pKacpDkR8XlgBrWLPQJ+3GC/PyQlNuXWb3D9vhERE4CDgU9SG9oPmk9mMjMzsy4WEQcCRwGL0brtfT8m4cwpTS/f4f7L/ZXjMTMzMzMzM7MmOLHJzMzMzBqxNrVh6F4Azh3DOr8AngcWKsz7QyOdSro7Iu4FVsj6XrmR9ftFRCwFXAxsyNALm2L8FyidGGVmZtZlIuIQ4Ehq2+l62/tmtuH9uN2/N3vOv6NVOtx/3l9+A8B9He7fzMzMzMzMrC85scnMzMzMGrFM4fWtkp4dbQVJz0bEraSkqNxtTfR9G7Bi9npKE+v3tIiYBFwIbJTNKl7Y7MeLk2ZmZgMtIjYGvsKCCcz5dv9+4EHgSTo/7Fo3Ku9f7gSMaejjFtmxND2rg32bmZmZmZmZ9S0nNpmZmZlZI5bMngU80MB69wPrFKZnN9H3E3XiGCT7AZuw4IXNZ4HLgOvxxU0zM7N+8pXSdAB3AF8DzpX0cOdD6mo3AU8Bk0nf1esjYgVJba+cFBErAFtQq2w6J4vHzMzMzMzMzMbJiU1mZmZm1ojFqCXWPNnAenOKE5LmNtH3C4XXE5pYv9cdTO27D2Au6cLm0ZKeGHYtMzMz6zkRMQ3YklqijEjD++4h6bkqY+tWkuZFxG+AnUnf1wTgG8DuHej+G1l/eXWtyyQ50dzMzMzMzMysBQbxgpCZmZmZtYZGX6SpZa0kItYCVsonSd/n+yQd6qQmMzOzvvQGhp63uwcnNY3FjMLrAHaNiF3a2WFEvAPYjVoSGsDp7ezTzMzMzMzMbJA4scnMzMzMrPutW3gt4FJJvmBmZmbWv5YvvBZwkpOaxuQc4M7sdZ5oNCMidmxHZxHxduAMhibx35XFYWZmZmZmZmYt4MQmMzMzM7Put2z2nFcBOLOqQMzMzKwjpmXP+bb/j1UF0kuy4d8Opfa9CVgYODsiDomIia3oJyImRsTBwNlZ+1Crqnmoh6EzMzMzMzMzax0nNpmZmZmZdb/FStOzKonCzMzMOuXp0vSjlUTRgySdBfyKoclNCwFHAtdFxA4R0dQ50YiYEBE7ANcBXyElNeWVoQScL8kJ6GZmZmZmZmYtNKnqAMzMzMzMbFTli5keisbMzKy//bM0PbWSKHrXPsA1wBrZdJ58tA7wS+CBiJgBXAVcK+m+4RqKiBWADYHNgT1JwwQWk6Zys4D3tPAzmJmZmZmZmRlObDIzMzMz6wU3l6ZfWkkUZmZm1ilXMzRpZg1gZjWh9B5JT0TEm4DLSN+dqCU3BSk56ZPZg4iYTUokfxyYA0wGliINCTil0HQUXqsw73ZgG0lPtOkjmZmZmZmZmQ0sJzaZmZmZWbPWjIjDx7pscaKB9YZtY8BcDTwBLJFNbwpcXF04ZmZm1k6SHoyI3wFbkxJodgBOqjaq3iLpvojYFDgL2IZaclOumKS0VPaAWgJU3WZL00FKntpNkocLNDMzMzMzM2uDkMrH42ZmZmZm9UXEPGoXexrdkax3h3tTYQCSNHEcbfSciPgWcCDpu5sFrCnvzJuZmfWtiNiCVKUpT8jZQNL1lQbVoyLiAOBLpOpLI+0/jXV/NUhJ54cD3/E+mZmZmZmZmVn7OLHJzMzMzMaslNhUhflJVQOY2LQscAswNZv1MUknVBiSmZmZtVlEfBs4gFpi82aSHqs2qt4UEUsBHwc+CKxQeGssJ0eL+773A/8HfNP/FmZmZmZmZmbt58QmMzMzMxuzQmJTpWEwgIlNABGxLXAeMAF4EdhV0q+qjcrMzMzaJSImkoZS24W0D3YbsKekv1QaWA+LiAnAlsC2wGbAOtSG+63nKeAG4I/ARcDlkua2O04zMzMzMzMzS5zYZGb/3979B9t2lvUB/z73XnIJCSZBCCSpaKsIMU1oglgCQYSEYIOdwYlSkFHMyAzWOjE4rXZKh2rLtLSjjoPjKOKow4iDkdoa6g/AhFRjiCXGiD8ARQehNtAQuMlNjBhzn/6x9+7ZZ9977j33nL33Wif385k5s9a797ve57n3n33mrO9+FwBs2zTYNAanZLApSarq2iQ/n+RgkiNJfjzJW7r7nkEbAwBWYhrE+Y9J/lUmAe8jSX4jyY1J7khyT3cfHq7Dva+qnpTkvCRnJjktyd8meSiT/9v7huwNAAAATnWCTQAAbFtVvWjoHma6+38O3cNuVdW37fDSS5Ncn+nuVUkeSXJ7pjc3kzyQHe6s1d3v2GFPAMASVdVWuwLNPv+Xobv7wJLWAgAAAFg6wSYAABjIkh7tV9PjUn6xP1V3wgKAsdlip8zZ530d472dOGV3wQQAAAD2Bt/IAgCA4e305mRnuTc4fesBAMZlq8/mZXxmLyscBQAAALAygk0AADC8ZdycXNbOTwDAePh8BgAAAE5pgk0AADAsNywBgGO5bugGAAAAAIZW3Z42AQAAAAAAAAAAjMu+oRsAAAAAAAAAAABYJNgEAAAAAAAAAACMjmATAAAAAAAAAAAwOoJNAAAAAAAAAADA6Ag2AQAAAAAAAAAAoyPYBAAAAAAAAAAAjI5gEwAAjERV/WxVPTr381BVPW/JNS6vqr9eqPNjy6wBAAAAAACwDNXdQ/cAAACnvKq6JMld2fjyQSe5rrvfsYJa357kZ+ZeeiTJRd398WXXAgCWp6r2JXlhksuTPCfJU5Kck+TMJLWDJbu7v3x5HQIAAAAsl2ATAACMQFW9J8nLMwk0JcmN3f3qFdb7pSTXztV7V3e/ZlX1AICdq6rTktyQ5LuTXLD49i6W7u7ev4vrAQAAAFZKsAkAAAZWVecl+VQmNyYryUNJvrK771lhzQuSfCzJ6dOaf5vkvO7+/KpqAgAnr6qekeTGJJdkc4ip58Y7+QNfRbAJAAAAGLl9J54CAACs2Ldk8yPofnqVoaYk6e6/SvLT2bgh+rgkr1plTQDg5FTV+Ul+Kxuhps5GiOlY4/mfYy55gvcBAAAARsWOTQAAMLCqui3J86fDzmS3pj9fQ92vSPKn2bghemt3X7nqugDA9lTV7Umel83hpXuT/EYmuz3+m7n3PpLk3UnOSvLkJM9J8sxsBKAqySNJ3j5dI0nS3T+46n8HAAAAwE4JNgEAwICqan+SB5I8PpMbjnd191evsf6dSS6d1j7c3WetqzYAsLWq+oYkN2UjlNRJ3prkX3f3F6ZzjmQj2PRfu/uVC2tckOS7klyf5AnTdT6T5BXd/bvr+HcAAAAA7IZH0QEAwLAuSnL69LyT3LLm+rdk43E0Z1bVV625PgBwbG+YHmehpp/t7jfMQk3b0d1/1d1vTPKPktw9ffmpSX6zqi5barcAAAAAKyDYBAAAw3rG9DgLF314zfX/YGH8zDXXBwAWVNXBJC/Ixm5MDyb5lztdb/qI2yuT/PF0zTOSvLuqnrDLVgEAAABWSrAJAACGdfbC+BNrrj+rN7txes6a6wMAR3tuktOm553kV7r70G4WnF7/2ul6neRLk9ywmzUBAAAAVk2wCQAAhrUYJHpgzfUfXBgLNgHA8L5sepzt6HjbNq457UQTuvuuJL82XbeSvH4nzQEAAACsi2ATAAAMa/Em5Olrrv/4hfHBNdcHAI62GDT+2Bbzeu588TN9KzfNnf+9qrpw210BAAAArJlgEwAADOuvF8ZPWXP9xXoPr7k+AHC0Jy6M799i3vzOi1+0zbX/bGF8yTavAwAAAFg7wSYAABjWfQvjp665/tOmx9mjbj675voAwNEWg89b/Q3v8PRYSb5km2sfmh5nuz2dfxJ9AQAAAKyVYBMAAAzrE9Pj7ObiFWuu/4KF8SfWXB8AONqhhfFWuzHdO3f+tKo6YxtrLz7mbt2PwQUAAADYNsEmAAAY1h9mI9RUSa5ec/2r5+rP+gEAhvXxhfFWOzr+UTZ2XdyX5PnbWPu50+PsusNbTQQAAAAYmmATAAAMqLsPJfno3EtPq6qr1lG7ql6a5Ly5lz427QcAGNZHpsdZ+PiiLeb9wcK8bz3eolW1L8l12RxqvmcnDQIAAACsg2ATAAAM76ZMdk3o6fEta6o7qzOr/Z411QUAjqO770vy59nYVemyLab+ytx5JXlVVV15nKX/c5JnLbx2246aBAAAAFgDwSYAABjeOxfGl1bVDassWFXfm+TSbN6x4edXWRMAOCkfmB4ryYuq6nGLE7r7z5LcORsmOZDkf1TVf6iqC6vqYFWdUVUvrKr/nuR7sxGk7iR3dPenV/4vAQAAANih6u4TzwIAAFaqqt6b5KXZuNl4JMlruvsXV1Dr1dkIMc1ubN7c3VcvuxYAsDNV9Yokv5yNEPI13f3eY8y7Msn75+ZVNgeXN03P5mDTN3T3ry+zbwAAAIBlsmMTAACMw/cneXR63pn8rv6Oqvq3VbWU39ural9VvSnJz2Xj0TbJJET1/cuoAQAsza8leSCTz+xK8vpjTerum5P8VDY+23vumsWf+cDTTwo1AQAAAGNnxyYAABiJqvpPmQSMFndcuDPJD+z05mNVVZJrkvxAksty9G4NP9Tdgk0AMDJV9U+TPH06/LvuftsW8yrJ25K8bvrS8XZsSpKfSHJ9dz+6xTwAAACAURBsAgCAkaiq/Unel+TF2RxuynT8ySS/kOSDST7U3Z85zlpPTfLcJJcneU2SL5lbb37tW5O81I1NANj7quqqJG9M8oIkBxbePpLkd5K8ubvfv+7eAAAAAHZCsAkAAEakqs7IJNx0eY4ONyWbd2A4lOTzSe5P8mCSM5OcleScJGfPL3uM6yvJHUmu7u4Hl9U/ADC8qjo7ycVJzk2yP8m9Se7u7s8P2hgAAADASRJsAgCAkamqg0l+Lsk/y9GPkqmjLpjoE7y3uMa7k7y2ux/eYZsAAAAAAAArtW/oBgAAgM26+wvd/eokr03y2Ry949LiT7L5kXXHen82574k13X3K4WaAAAAAACAMbNjEwAAjNj00XTXJ3l9kqfPvbWdX+TnA1GfSvK2JG/16DkAAAAAAGAvEGwCAIA9oKoqyRVJXp7k+UmeneSJx7nkcJIPJ7k9ya8mua27j6y6TwAAAAAAgGURbAIAgD2qqs5Jcn6SM5IcTPKFJA8luae7PzdkbwAAAAAAALsl2AQAAAAAAAAAAIzOgaEbAAAAAIBTQVV97dA9LOru3xq6BwAAAICt2LEJAAAAANagqo4kGdMf47q7ffERAAAAGC1/uAAAAACA9aqhGwAAAADYCwSbAAAAAGC9xrBrk3AVAAAAMHqCTQAAAACwPgJFAAAAANsk2AQAAAAA6/H3h24AAAAAYC+p7jHsfA0AAAAAAAAAALBh39ANAAAAAAAAAAAALBJsAgAAAAAAAAAARkewCQAAAAAAAAAAGB3BJgAAAAAAAAAAYHQEmwAAAAAAAAAAgNERbAIAAAAAAAAAAEZHsAkAAAAAAAAAABidA0M3AAAAAACngqr6i6F7WNDd/eVDNwEAAACwleruoXsAAAAAgMe8qjqSpJPU0L1MdXfvH7oJAAAAgK3YsQkAAAAA1msM3zQcS7gKAAAAYEuCTQAAAACwPgJFAAAAANsk2AQAAAAA6/GDQzcAAAAAsJdU9xh2vgYAAAAAAAAAANiwb+gGAAAAAAAAAAAAFgk2AQAAAAAAAAAAoyPYBAAAAAAAAAAAjI5gEwAAAAAAAAAAMDqCTQAAAAAAAAAAwOgINgEAAAAAAAAAAKMj2AQAAAAAAAAAAIzOgaEbAAAAAAC2p6pOS3JZkuckeUqSc5KcmaR2sFx393cssT0AAACAparuHroHAAAAAOA4quprkrwhySuSnLaMJTMJNu1fwloAAAAAK2HHJgAAAAAYqekOTT+W5HWzl5awrG86AgAAAHuCYBMAAAAAjNA01HRLksuzEWiahZIqmwNKi+9vuWyWE44CAAAAWDnBJgAAAAAYpx9P8vxMwkqdjVDSp6Y/s/eS5LNJ/iTJWUmenOSCuXVm1z6S5IOxYxMAAACwRwg2AQAAAMDIVNWzk3xHNkJJSXJHkn/R3b8/nXNk7pJbu/uVc9efm+SqJN+VjQDUgUzCTa/q7vtW/o8AAAAA2KV9QzcAAAAAABzl++bOO8ntSV4yCzWdSHf/3+7+he6+Ism3JDk0feslSX67qr54qd0CAAAArIBgEwAAAACMSFVVkmuysVvTo0le191/s5P1uvtdSa5Mcv/0pWcluXEJrQIAAACslGATAAAAAIzLxUnOmp53klu6+6O7WbC7707yndl4rN3XVdVrdrMmAAAAwKoJNgEAAADAuFy4MH7vNq7Zf6IJ3X1jkjunw0pyw0n2BQAAALBWgk0AAAAAMC5Pmh5nuyv98TauOX2ba//S3PllVXXetrsCAAAAWDPBJgAAAAAYl7MXxp/bYt7Dc+dnbHPtuxfGX73N6wAAAADWTrAJAAAAAMblkROMZx6YHivJBdtc+97psafHL9t+WwAAAADrJdgEAAAAAONy/8L4i7aYd2ju/IKq2r+NtRcfWffEbXcFAAAAsGaCTQAAAAAwLn+5MH7SFvM+msluTUlyWpLLtrH2RdPj7LqHt5oIAAAAMDTBJgAAAAAYl49Oj7PHxV24xbwPL4y/cRtrv3Jh/NntNgUAAACwboJNAAAAADAi3f3JbA4cXbzF1PfPLslkB6bvrKqnb7VuVX1zkquyEZhKkjt30SoAAADASgk2AQAAAMD43JpJWKmSvORYE7r7tiSfnA2TnJ3klqq6cn5eVR2sqhuSvCObQ01/2d0fWXLfAAAAAEsj2AQAAAAA4/O+ufNzq+qyLea9JZPwUzIJLf2DJO+rqk9X1Qer6kNJ7kvyw0kOTufVdO4PL79tAAAAgOWp7j7xLAAAAABgbarqSUk+neRAJiGkn+ju7z7GvEpye5J/nI3dmOaDTjU3ff7925K8uLsfXX73AAAAAMtxYOgGAAAAAIDNuvtzVfVfkjxz+tLBLeZ1VV2T5ANJLskkvDT/TcbFbzVWkt9Lcq1QEwAAADB2dmwCAAAAgD2uqk5P8sYkNyR5whbTHkry1iRv7u6H19UbAAAAwE4JNgEAAADAY0RVPT7JVUkuTXJukv1J7k1yV5JbuvvwgO0BAAAAnBTBJgAAAAAAAAAAYHT2Dd0AAAAAALB+VfUVQ/cAAAAAcDyCTQAAAACwRtPHxQ3dwzOSfGDoPgAAAACOR7AJAAAAANbrv1XVgaGKT0NNtyY5f6geAAAAALZDsAkAAAAA1utlSd5ZVbXuwlX1lZns1HTeumsDAAAAnCzBJgAAAABYv29K8vZ1FqyqZ0aoCQAAANhDBJsAAAAAYBjXVdWPrKNQVT0ryS0RagIAAAD2EMEmAAAAABhGJfmeqvp3Ky2yOdTUc289uMq6AAAAALsl2AQAAAAA6/V302NnEm56U1V9zyoKVdWFmYSanpaNUFMlOZzkmlXUBAAAAFgWwSYAAAAAWK9vy0bIaBZu+pGqum6ZRarqq3KcUFN3/84y6wEAAAAsm2ATAAAAAKxRd78ryT/PJGSUbISbfqqqrl1GjWmo6eYkT83mUNMDSf6JUBMAAACwFwg2AQAAAMCadffbk3xfNoeb9id5Z1VdvZu1q+qiTHZqOlao6Zruvn036wMAAACsi2ATAAAAAAygu38oyZuzOdx0WpJfrqoX7GTNaajp5iTn5tg7NQk1AQAAAHtGdfeJZwEAAAAAK1FVP5rk+mwOIt2f5MXdffdJrPMPk/xmtg41fXBpTQMAAACsgWATAAAAAAysqn4mybdncyDp3iRf290f28b1F2cSanpKjg41fX1337HsngEAAABWTbAJAAAAAAZWVfuS/GKSa7M5mPS/k1zR3Z88zrVbhZruz2SnJqEmAAAAYE8SbAIAAACAEaiqxyW5KcnLsjmg9PEkL+zuzxzjmksyCTU9OUeHmr6+u3931X0DAAAArIpgEwAAAACMRFU9Psn7klyRzUGlP0zyou4+NDf32UneH6EmAAAA4DFq39ANAAAAAAAT3f03SV6e5K5MQkozFyf59ao6I/n/oaatdmp6mVATAAAA8Fgg2AQAAAAAI9LdhzN5HN1HZi9Nj1+T5Kaqel6Sm5N8cTaHmg5lEmr6X2tsFwAAAGBlPIoOAAAAAEaoqs5PcluSL529lM1BpmOFmj601iYBAAAAVsiOTQAAAAAwQt39f5JcleTTs5cyCTEJNQEAAACnBMEmAAAAABip7v6LJC9N8rnZS9kcaro/ydVCTQAAAMBjkWATAAAAAIxYd/9JkpclOTz3ciX5fJKruvvOQRoDAAAAWLHq7hPPAgAAAACWoqretMNLL88k4JRMdm16T5K7dtNLd//73VwPAAAAsEqCTQAAAACwRlV1JBuPkzvpy+fOd/2Hve7ev9s1AAAAAFblwNANAAAAAMApqk48ZaXX+8YjAAAAMGqCTQAAAAAwjCGDRbsNRQEAAACsnGATAAAAAKyfYBEAAADACQg2AQAAAMB6vXjoBgAAAAD2guoecsdrAAAAAAAAAACAo+0bugEAAAAAAAAAAIBFgk0AAAAAAAAAAMDoCDYBAAAAAAAAAACjI9gEAAAAAAAAAACMjmATAAAAAAAAAAAwOoJNAAAAAAAAAADA6Ag2AQAAAAAAAAAAoyPYBAAAAAAAAAAAjI5gEwAAAAAAAAAAMDr/D8rXlBoVAOjKAAAAAElFTkSuQmCC"/>
          <p:cNvSpPr>
            <a:spLocks noChangeAspect="1" noChangeArrowheads="1"/>
          </p:cNvSpPr>
          <p:nvPr/>
        </p:nvSpPr>
        <p:spPr bwMode="auto">
          <a:xfrm>
            <a:off x="155575" y="-4411663"/>
            <a:ext cx="10058400" cy="920115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32" name="Picture 8"/>
          <p:cNvPicPr>
            <a:picLocks noChangeAspect="1" noChangeArrowheads="1"/>
          </p:cNvPicPr>
          <p:nvPr/>
        </p:nvPicPr>
        <p:blipFill>
          <a:blip r:embed="rId2"/>
          <a:srcRect l="23333" t="18889" r="32917" b="11481"/>
          <a:stretch>
            <a:fillRect/>
          </a:stretch>
        </p:blipFill>
        <p:spPr bwMode="auto">
          <a:xfrm>
            <a:off x="0" y="381000"/>
            <a:ext cx="5362372" cy="4800600"/>
          </a:xfrm>
          <a:prstGeom prst="rect">
            <a:avLst/>
          </a:prstGeom>
          <a:noFill/>
          <a:ln w="9525">
            <a:noFill/>
            <a:miter lim="800000"/>
            <a:headEnd/>
            <a:tailEnd/>
          </a:ln>
          <a:effectLst/>
        </p:spPr>
      </p:pic>
      <p:pic>
        <p:nvPicPr>
          <p:cNvPr id="1031" name="Picture 7"/>
          <p:cNvPicPr>
            <a:picLocks noChangeAspect="1" noChangeArrowheads="1"/>
          </p:cNvPicPr>
          <p:nvPr/>
        </p:nvPicPr>
        <p:blipFill>
          <a:blip r:embed="rId3"/>
          <a:srcRect l="22500" t="5926" r="22917" b="3704"/>
          <a:stretch>
            <a:fillRect/>
          </a:stretch>
        </p:blipFill>
        <p:spPr bwMode="auto">
          <a:xfrm>
            <a:off x="4648200" y="2671072"/>
            <a:ext cx="4495800" cy="4186928"/>
          </a:xfrm>
          <a:prstGeom prst="rect">
            <a:avLst/>
          </a:prstGeom>
          <a:noFill/>
          <a:ln w="9525">
            <a:noFill/>
            <a:miter lim="800000"/>
            <a:headEnd/>
            <a:tailEnd/>
          </a:ln>
          <a:effectLst/>
        </p:spPr>
      </p:pic>
      <p:sp>
        <p:nvSpPr>
          <p:cNvPr id="8" name="Right Brace 7"/>
          <p:cNvSpPr/>
          <p:nvPr/>
        </p:nvSpPr>
        <p:spPr>
          <a:xfrm>
            <a:off x="5410200" y="533400"/>
            <a:ext cx="228600" cy="1143000"/>
          </a:xfrm>
          <a:prstGeom prst="rightBrace">
            <a:avLst/>
          </a:prstGeom>
          <a:ln>
            <a:solidFill>
              <a:srgbClr val="FC182E"/>
            </a:solidFill>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9" name="Right Brace 8"/>
          <p:cNvSpPr/>
          <p:nvPr/>
        </p:nvSpPr>
        <p:spPr>
          <a:xfrm>
            <a:off x="4419600" y="4114800"/>
            <a:ext cx="228600" cy="1143000"/>
          </a:xfrm>
          <a:prstGeom prst="rightBrace">
            <a:avLst/>
          </a:prstGeom>
          <a:ln>
            <a:solidFill>
              <a:srgbClr val="FC182E"/>
            </a:solidFill>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10" name="TextBox 9"/>
          <p:cNvSpPr txBox="1"/>
          <p:nvPr/>
        </p:nvSpPr>
        <p:spPr>
          <a:xfrm>
            <a:off x="5791200" y="914400"/>
            <a:ext cx="1371600" cy="369332"/>
          </a:xfrm>
          <a:prstGeom prst="rect">
            <a:avLst/>
          </a:prstGeom>
          <a:noFill/>
        </p:spPr>
        <p:txBody>
          <a:bodyPr wrap="square" rtlCol="0">
            <a:spAutoFit/>
          </a:bodyPr>
          <a:lstStyle/>
          <a:p>
            <a:r>
              <a:rPr lang="en-US" dirty="0" smtClean="0"/>
              <a:t>Read in data</a:t>
            </a:r>
            <a:endParaRPr lang="en-US" dirty="0"/>
          </a:p>
        </p:txBody>
      </p:sp>
      <p:sp>
        <p:nvSpPr>
          <p:cNvPr id="11" name="Right Brace 10"/>
          <p:cNvSpPr/>
          <p:nvPr/>
        </p:nvSpPr>
        <p:spPr>
          <a:xfrm>
            <a:off x="4267200" y="1524000"/>
            <a:ext cx="228600" cy="1219200"/>
          </a:xfrm>
          <a:prstGeom prst="rightBrace">
            <a:avLst/>
          </a:prstGeom>
          <a:ln>
            <a:solidFill>
              <a:srgbClr val="FC182E"/>
            </a:solidFill>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12" name="TextBox 11"/>
          <p:cNvSpPr txBox="1"/>
          <p:nvPr/>
        </p:nvSpPr>
        <p:spPr>
          <a:xfrm>
            <a:off x="4572000" y="1905000"/>
            <a:ext cx="1752600" cy="646331"/>
          </a:xfrm>
          <a:prstGeom prst="rect">
            <a:avLst/>
          </a:prstGeom>
          <a:noFill/>
        </p:spPr>
        <p:txBody>
          <a:bodyPr wrap="square" rtlCol="0">
            <a:spAutoFit/>
          </a:bodyPr>
          <a:lstStyle/>
          <a:p>
            <a:r>
              <a:rPr lang="en-US" dirty="0" smtClean="0"/>
              <a:t>Filtering and Extracting Data</a:t>
            </a:r>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9" name="Picture 3"/>
          <p:cNvPicPr>
            <a:picLocks noChangeAspect="1" noChangeArrowheads="1"/>
          </p:cNvPicPr>
          <p:nvPr/>
        </p:nvPicPr>
        <p:blipFill>
          <a:blip r:embed="rId2"/>
          <a:srcRect l="19167" t="27778" r="39167" b="37407"/>
          <a:stretch>
            <a:fillRect/>
          </a:stretch>
        </p:blipFill>
        <p:spPr bwMode="auto">
          <a:xfrm>
            <a:off x="1752600" y="152400"/>
            <a:ext cx="4701702" cy="2209800"/>
          </a:xfrm>
          <a:prstGeom prst="rect">
            <a:avLst/>
          </a:prstGeom>
          <a:noFill/>
          <a:ln w="9525">
            <a:noFill/>
            <a:miter lim="800000"/>
            <a:headEnd/>
            <a:tailEnd/>
          </a:ln>
          <a:effectLst/>
        </p:spPr>
      </p:pic>
      <p:sp>
        <p:nvSpPr>
          <p:cNvPr id="24581" name="AutoShape 5" descr="data:image/png;base64,iVBORw0KGgoAAAANSUhEUgAACWQAAAhtCAYAAAAfT7R+AAAABHNCSVQICAgIfAhkiAAAAAlwSFlzAAALEgAACxIB0t1+/AAAADl0RVh0U29mdHdhcmUAbWF0cGxvdGxpYiB2ZXJzaW9uIDMuMC4wLCBodHRwOi8vbWF0cGxvdGxpYi5vcmcvqOYd8AAAIABJREFUeJzsnXnYblP5xz9fjnmeZ07mIUIkIkdEJUlkSpyUBpXKEEWlUkmRyq+o5EiZmpCx0ElmEknI0BHJPGWK49y/P+795rXftZ53P/vZz/C+5/5c176uc9ba+973s9+91157re+6b5kZQRAEQRAEQRAEQRAEQRAEQRAEQRAEQRAEQRAEQefM0m8HgiAIgiAIgiAIgiAIgiAIgiAIgiAIgiAIgiAIxgshyAqCIAiCIAiCIAiCIAiCIAiCIAiCIAiCIAiCIGiIEGQFQRAEQRAEQRAEQRAEQRAEQRAEQRAEQRAEQRA0RAiygiAIgiAIgiAIgiAIgiAIgiAIgiAIgiAIgiAIGiIEWUEQBEEQBEEQBEEQBEEQBEEQBEEQBEEQBEEQBA0RgqwgCIIgCIIgCIIgCIIgCIIgCIIgCIIgCIIgCIKGCEFWEARBEATBKEiyxDa5334Fg4Ok5STtL+kMSbdKelDSf1P3Tr99DYLxjKSpieduSr/9GuvEdQ2CIAiCIAg6QdLEzNjKpH77FgQzE/EsBjMbkqYl7vfD++1XEAQzDxP67UAQBEEQBEEQjFUkLQ58B9gJmLXP7gRBEATjHEkCDgTmSVRfYGbXdPHcuwBrJKr+ZmZnduu8wWAjaR7gDcB6wKuBNYHFgAWBOYEngceBh4A/AVcBl5nZ/T32cw1ge2BT/D5eDJgbeBZ4GLgVuBw428xu7bFv8wGvLbb5ErvcaGZn9dKnMpLmAjYCVgcmAvMDswPPAE8B04C7cF+f6I+XQRAEQRAEQRAEQTBYhCArCIIgGPNImgj8o83DXgL+CzwP/AefIHiosHMb8DfgOjN7ujFHgyAYV0h6DXA+sHS/fRmiRXv4BzOb1IXzTQH2SlRtYWZT27DTbuSwGXj7/V98IvAh4EHgn3gbfitwrZk93qbdtpA0DVih5uHT8ffPU8CjwF+BG4HLzey6RhxsmBZ/7yoY8DT+e58Absd/73XAJWb2YhM+BsF4x8xM0gvAUYnqyZLWNrP/NH1eSesBP2XkONJ0XKQRzERIWhvYEdgS//vP1mL3RYttFVy4tR/wkqRzgO+a2e+77OtGwFeBN2V2ma/YVgS2Bb4m6RLg0G4IHCXNAbwG2HDYtjqtsxicDPRckCVpdmAHYG9gc2COCoeZpNuB3wPnAZea2XPd8zIY61T4DngUWNrMXmj4vHMDD5AWQf4PM1OT5w2CYOakZrT0l3j5+/kJfKzjOuBa4Goze6k5D4MgCIIg6BYhyAqCIAhmVmbFV0TPDSxMekL9JUl/Bi4AzjSzv/bQv2AcIWld4J3lcjM7vPfeBE0gaUHgVwyQGGsmYxZebsMXApZN7GOSbgF+C5xhZtf20L8qTMB9Xwh/B60P7Akg6e/45Ou3zeyZvnnYLOLlSe9lgLWAdxV1j0g6A/iGmd3TJ/+CYCzxHVwMs1mpfAXgG8CHmzyZpNmAk0iPIX3dzG5o8nzBYFKIcw4FdsYFRJ0wKy702aEQZu1jZg91aPMVSJoVFy5+Cn8HtcOWwBaSjgEO6XTCU9J2wFtx8dU6eGSpgUbSbriQbWK7h+L3x+rAR4CvAIc16lwws7EIsB3wy4bt7sgoYqwgCII+MysvjxmARyPdrfj3vZJ+CPzAzB7sh3NBEARBEFQjBFlBEARBkGdWYINi+5ykG4CjcXHW9L56Fow11gW+kCg/vMd+BM1xCB5JIcX9wE3AY3jkkKA/CE+d9Gpgf0l3AMcAJ4+BSA2r4hOYH5b0cTM7u98OdZlFgY8C75N0BHBUrPYNgjxFlKy9gb8Ac5WqPyjpTDO7tMFTfgaP6FPmr8CXGjxPMNjMD3y+C3bfAWwsadem7tsiCtWvcRFUXWbB04OuIeldHUbnOQCPMDXwSFoYOJHEYpIg6CN70bwga3LD9oIgCHrJcng/fH9J+5nZKf12KAiCIAiCNK3CYQdBEARB8ErWB34G3Cxpy347EwRBf5A0J7BPouphfPX2smb2NjPbw8wml7eeOhsMZxXg+8AdknbptzMVWQ44S9In+u1Ij5gbj8ZxqqRYPBQELTCzO/FoRWUEnChp3ibOU6SmS53nJeB9TaeQCsYFDwDX42mdT8WjDd+Cp67NsRhwnqRcWsHKSFJx3lZirAcK/34G/AZoFZ1xW2CmmOQsUl9fRYixgsHjrZIWb8qYpOWBLZqyFwRB0EcWBH4i6cdFHygIgiAIggEjBrmDIAiC8cyDwIUt6mcD5sRXey8FLE+1kPWrAxdL+j7wyZiICoKZjo3xVKdl9jGzc3vtzDjmGeAXLepnxSPDzIu34cvxcij/ViwDnF6Isiab2VOdOprg5Ar7zI2/c1bGo621WixzrKSnzOykJpzrAhfhk9utmB1/3y4DrAHM0WLfnYHn8WgIQRDk+TaecukNpfKJeKq2fTsxXqR8+zHp9GpHmdn1ndgPxg1P46KmS4CpZnZXaidJi+KpeQ8gnfJ5TuCXktYxs3s78Gd/Xk6JW+bPwMHAxWb2CoGYpI2Ar5EWaews6Qoz+04Hfg00kpYFLsP7UymewEVsZwO349/aj+L9sIXwb+T1gUl4NLAYcw6aZAKwBx7ttgn2ov1UpkEQBE1TZcxjYWBZPPJ3qzGD9wGPAJ9uzLsgCIIgCBohPo6DIAiC8cxt7USjKVYSrQBsBGwF7AAs0uKQjwDrSHpblyb0gwHBzGKwNhjORomyh/DJyKA5Hmk3opikZfA0s1vik7HLtNh9BzwN0ZZmdn9tLxPU8Hv+wp8D8YHWFMdIOt/MHuzQvW5wpJlNrbpzEf3qzbhY5O2Z3faUdKqZXdSAf0EwLjGzGUXqwhsZmbrww5J+bma/7+AUn8bb1DJ/A77Ygd1gfHAT8F3gdDN7ZrSdzewR/F32Y1zot0NitwWB/8PTGLaNpFcBR2SqT8OF2MnFNGZ2TREF+Sj8fVzmSElnmdk/6/iW4VE8mth1xTZ34WdPkTQPLrZKibFeAL4BfCWT8vnxYru7sHGEpAVxsejHu+NxMBPwKCPHYvaiWUFWlXMGDWJm0wghXBAMp/KYh6QFgF3w/vlKmd0OknS5mZ3TkH9BEARBEDRApCwMgiAIggJzppnZGWa2D75ye3d80inHG4DzJc3dEyeDIBgEVk2U3WRmM3ruSfAKzOxfZna2me2HRz18O3B1i0NWBy5tMgVKHczsKTM7GVgPODaz24KMk9WuZjbdzC4ws+3w9+z0zK5f7aFbQTAmMbO/A59LVA2lLpynjl1JawBfSFQNpSr8bx27wbjgOuDtZraumZ1YRYw1HDN7AtgJ+FVml+0kbVjTtyPxSFtlpgLvHS2ycfE9eBDpFIVz4RG06vI0HoHqaGBXYCUzW9TM3mJmnysmT0eLNtktvgOsnSi/H1jPzA7LiLGSmNkTxb2xLs0JaIKZiyuAsvhxHUnrdWpY0hsZKWa4Gfhrp7aDIAi6hZk9aWY/ANbBUy7n+KqkmPcNgiAIggEiXsxBEARBkMHMXjCz0/CP3YPx1cEp3gB8r2eOBUHQbxZMlD3Scy+ClpjZDDM7z8w2BvYGcpEMVwNOG4RBy0Ko9Cnyk9Q79tKfXlC8Z/fPVK9fRDsJgqA13wKuSpS/Cvh6u8aK9vDHpFOLftPMrm3XZjAueB7Y1cxeZ2bndWKoELG/F7gvs8ve7dqUtDIu9CrzHLCXmb3UhrmPkhZH7VLzvfQeYAEz29zMDiwWAN1dw07jSHoL6ev9ILClmbVanDQqZvZYJ8cHMy0G/CRR3kQ668mJsikN2A2CIOg6ZvYs3ofKRcFaC3hn7zwKgiAIgmA0+j7pEARBEASDjpm9ZGZH4emVnsjstpekXXroVhAE/WP+RFnLiAtBfzGzk4BNgHszu7wJOKh3Ho3KwZnyFSSlIrSNdb4H3JOpe3MvHQmCsUghbtkbF8yU2VfS5m2a/BTw+kT5bcDhbdoKxglm9rSZndGgvWeBL2eq31LD5L6kxzm/126aQTP7D+kojbPiaevboojgOXCRVIsUwt9KVM0AdjKz23rsUhAM5+RE2e6SZqtrsIhsXhZuTqd1tJkgCIKBwswMeD+Qi1L61h66EwRBEATBKIQgKwiCIAgqYmaXAdsDuRQt35A0Vw9dCoKgP0zotwNB+5jZLcDWwOOZXQ6TtGQPXcpiZncCt2aql+mlL72giFpyfqZ63P3eIOgGhXAilWJQwI+rpi6UtAppkcwMPFVhSvQVBHX5FX5vlZkoaaGqRoqobrsmqgz4bk3fTsLTDJbZTZJq2hw0dsPTN5f5kZld3mtngmA4RX/4ilLxYsC2HZjdCZivVHahmT3Ygc0gCIKeY2aP4H2VFLGoKQiCIAgGiJhMCoIgCII2MLPLJB0GfCNRvRzwIeDYJs4laQF8sPGNwNrARDxV2hx46o2HgDvwFDXnm9l1TZy3Df8WAXYAtin8WwqYGxc7PAzcDlwAnGdm93fh/K8DtgTWw0NyLwQswMvX51ngMWBasf0FuBq42cymN+1PybdNgQ8MK1o5s9+UNsweWAy4BICkOfB7703A+sCK+D0w9Pd/FLgLuBa4GPj9IEYmCHqLmd0m6YPAzxPV8wKHAJ/srVdZ7gTWSJQv0WtHesSdmfKB+b2SZgW2ALYCNgRWAhYB5sLF2o8BdwM3AJcCF5lZ16PnSVocXwW9CfBqYAW8vzAn3h4+BdwP3IK/Cy82s790269eIWkJ4B3Aa4F18f7I/PiE64t4f+A/eIS8acDfgWuAa8zsyT643E2OBt4FbFQqXxH4GrBfq4MLkcmJ+D1d5hgzu7oJJ4edbwNcKPt6vK+0FDAPLqL5Dy/336YCZ3fj71VECNoQT0G+Bi5OWRa/h+bl5f7kY/i98wfgsk7TuNX0dXa877M1fq+vhPd9J+DfBX8DdigiT40JzOwRSffg6TXLLE9eRF1mI/z+KXOlmeUiMI7m29OSfoOLloazLH7PjIfUnamUwS8CX+q1IzMjxWKubfH7dz38OVgAb38Mb3+eAf6Nt4d3AdcDV5tZLt3neGMK3j4PZy/grJr2JmfO0TWKNKeT8DGT1fH33YJ4P0W8/I65H7gSf89cFQLozpH0arxftCl+7RcBZsMj3w8J/k5pp18saeHC5lb4u3gJvO/yGJ7q9hpcbHxJt8edBp2ij/VW4O14G7cift9PBx4BbgJ+C/zMzKq+75G0NvBuvP+4Jj4ONAt+/e8FLgR+aWa3N/ZjBpeLgI8lyleQNF8R8bNnjKX2rliEsiOwOX4fDbUPj+D96j/hY9oXmVlKoN8tv5Yp/NoS/7ZfHB/nfBQfa7+58Ov8bqeFLsYZtsPb0DXxcYb5gdnxPsq/8e+jK/BvtdyiwiZ8mR3/5t8W/+5fAW97n8Ovy23AZfizf0e3/AiCIKiNmcUWW2yxxRbbmN5woZIltqldOt8s+AdQ6px3AOrQ/prAKXjamdQ5ctvNwLs7PPfhCbvTSvvMBxyDDw5X8eu/wDeBBRu69h/GI8e0c22Gb0/gg66bt3HelJ3JLfaf3IF/uW3iMPtfzOyzfsP3+q8T53gGWKAbz1ZFnxbGU8g83ub1+xdwADBnm+eb1uDfcEoPrs/EzLmndul8UzLnm9SmnZSNaV28TudlzvkkMG+n90dDPp6a8XHHbt9H3f57Z2x/MGP7u23amdr0s4eLjT+NDzi288w/hkca6vj9l/HrTXhksek12qP7cXH5Kv24rsCiuEg65ds/gNUq2FgfOBcXD9Rpk18qftdHgDn69Vx14b5Yg3QfcgbwxlGO/XjmWt1Gm+/PFueYHV/AcHubf6/nge8DSzfgw/z4hP65uPCrzv1zNT5B0Wm/f2LG/qRh+8wGHEi1Nqgr7U2X79mrMr9l0zZsfD5j49AOfXtvN+y2ON+kzPmmdOFc62XOdUa/74kOf9c1id/0EDChwXPMmnker6p4/JLA8Xi/s077Y7gA8wvAUv2+5g1cz9TvO6uom5+R4w4vAIvWOM8K+LtwuK1HgNmL+qkpX2qcR/iiuu/hfZo6f9+HgUOp+d2Ni/ueSNidAWzb4d9rOVwYkPJ7h1GOnZg5blIb55+SOH5qaZ81caFK1et9FrDcKOddEB/Xeq6izZuAjTu4zocnbE5r4Hmb3Ol9nvm9kxPnuafitXoaOAiYdZTzbogveqlicwbwA2ChTq9ZU1vGz47+psXzmLsGr+rms1jY6Xt7V/JnasL+lNI+KxXPfPl9kNsexL9dWt6fo/g1JWF3ammfJfCIZy9U9Osp4LM09I1W8uX1wDm0P85wBbBlw74MzQM80MazfxawYsnOtMS+hzd97WKLLbbYclukLAyCIAiCNjGPspNbNbwyvnKkbSTNKekYPBLAHvgKmHZ4NXCmpAslLVbHh9GQ9Fo8wsan8AnqKsyOC2H+JGliB+deGZ/8+j7p1BpVWQCfhPtiBzb6zQ/xieQyH0iU1aJI3fb2RNWZ1qeIIpJ2wMV4n8EHRNthaXwA9S+SNm7at2DMcXimfH488t8gsEim/NGeetE7BvL3StoMFzx/HZ9AbYeFgMOAWyVt16BPyxVRWy7BV53PWsPMUrjA4++S5m/KtypIWhFfEV2O4gTwZ3zyKruiXdKsRX/pOnyFbN3I37PgK6K/RzqyTu78kyRZYptW049GMV+ZfHiiaih1YbL/Vqxo/1qiagawtzWwcl3SG/AJyuOBVds8fA58MP5vkvbowIe9cHHGFPz+mbemqY3wiYpLi6ixXaHoO1+HCygHIq1uF5gtU95OhMHc99cf2vSlzNRM+WYd2h0EdsmUn9pTL5pnSqJsMfx92RTbkH4eTx7tQEl74iLXD+H9zrqsgbf123RgY+Axs6fwRULDmQ3YvYa5vfB34XBOswajmRbvg3/ibc9HcNFDHRYFjgDultR26jEz+wfpsQEBJxcRWNqmiHh0Gr5IqsxxZlb+W/UcSfvg/cmt2zhse+B6SRtmbL4OuJFigVdFm+sAlxfP/EyDpHkknYMLS5aveNg8wFHA2S36qZ/FBdxbVHUF2Ae4QdJyFY8Zi7SKor9oN088KO1dOxTfATfjz3zV9NOL498u50iq+vy369c2+FjnZPL94jLzAV8B/lhE7mvCj4Uk/QR/1raj/XGGTYCLJf1E0jwN+LMY8Dt8HqBq5HThf9+/SHp3pz4EQRA0RQiygiAIgqAev8Ync1K0PekqaWngclzoVGdidTjbANdJWqlDO69A0iQ8/G/dwYwV8Q/FZWuce1X8Iz85QDazYZ6i4rxE1XtyA1g1mEx6kvuHDdlvC0mfw0P/L96hqVWAqZ1M5gZjH/MUr3/OVDcmnKmLpFnwMOwpbu6lLz3kdZnyvqXWk/Q+XPS0YoemlsQnGA5uwKct8Xs3JZitS8/GBYqJrqvwtrjMb/EITg+0OH4C8FO8vxTjGXm+gYt4yqxEQnRVpCr8ET4hVuZYM7uyU4ckfRQXt3QiqgcX1p8i6Yiaxy9H+4seWjEJ73d3+rtGMGwxwmuatj1gJFN7k//WSrFeomwGPoFeGzO7F4/cUOV8Y42UQOkFfOJrLHM6HqG5zF4NniNl67/AGa0OkvQxXLS1QIO+zAykhG6T2zFQvOdSwpgpNfxpxVx4WtOmWBi4QNK+7R5oZr/AJ7HLLAKcVqTibpcvMTKFJHhbe2ANe40iaX88KtLsNQ5fHLiwPI4maXM8KtMKNWzOgovhB2XBT1cpxqIupv739LbAz4rndbjd7+LCkzr37ES6LJ7vM1VFRd1gYNq7Kkj6NN7mp1KzV+FtwLk1284sknbDx3cXqmliA3yMc74O/VgT/358byd2Ct6LC1JriwKLeZI/4lHB6zAPcLqkJn5PEARBx9RdSRoEQRAEMzVmNl3Sr/CV+mW2xlMbVaJYnTiV/GQE+OD4TfjExJP4h9rywFqZ/VfABx1ea2atVkxV9XEt4GxGRsUa8utBPOXLosDa5FfwL4sPClYeoJE0Gy7EWbrFbo/heesfwFMazIYPdC+MT/x19GE6oBwPvKNUNj+wMx0OLBcDYO9PVN3SxKRsDX8OIR+Vboi/4yHxH8UHU1ciP2g6O74y+AUzO7MxR4OxxhmkJ1TfLElmZr12aBhvIx0x6mYzG3cRsiQtAaRWw07Hw973HEm7AyfSepD7HuAu/N28MD7gn4v6I+BISS+Z2Tdr+rQd8HNai0kMbw/vL/yaUPi2PN4u9g1J2+LPXUr0czKwj5m9OIqZTwO7tqh/AbgTT0nwH/wemh/vE6xIs5MGA4uZvVQICm9g5KTkxyX9wsz+OKzsQ6QHu+/Ao7x1RDEB8vVRdru3ON9QG7cELkTKCRcOlfSkmX2jU/+G8QweueZxPNXTi3hEzqXxPnduDO1VwFlFv/uZhnyZF7iA9GrwO/H2Z+gZn4hH4mhSaNYTJK1H+m/8DB51oYqNJUlHgfinmT3dgXtD/A2PpjecxSUtbmbtiMYGhmJieu1E1bVm9myv/WkSM3u8iM5SjoqwnaSFzeyxTuxLWpCR32AAZ5vZ4y2O2wT4TgvThr+77sLbn+fx9+UCeBu0Cp0v3BqrXIK/I4YvDFtP0jpmVlW4/0ZG9oNuMbM/NeFgRWbg7fcD+N/4P3hbvzD+POYiQM8KHCfpDjNrVzC5Px6xpCzs3QyPsPa5qoaKyDWHJKqeBnYxs5QQsmdI2h6PiF3mfjxN8oO4EGMieaHzwrhYbSMzM0mr4dEwy33Xp3l5HOwl/BndkLQQbFbgBElTW7UR44RT8FRnwzF8QdF9+FjmInifJTdm+E7go8Bx8L/IWB9L7HcP/jw9jD9HK5MX/a+M90Mbiyg/QLQSmnU8FtwB/WjvshSR6lLfIo/jWSAewr8bl8QXxuWiO20JfBI4uiG/tsS/g8vv92fwhWkP4WlSF8fHrnKirbWBr+Lp5+v48WpceNoq28azeLv3CC+P/69Ifi5jXeC3kjZu9/1QRNc6D1itxW7/wf92/8K/h5bB25bh7fAswI8kZaNvB0EQ9Ix+50yMLbbYYosttk43fEAllTd8apfPu2PmvC9SMYc7PiD0p4wdAy4C3gLMlTl+GXwQ7T+Z43/d5m86PGHj3/hHzvCym4rfP0/ChvABz2tb/K53tuHTpzI2nge+i3/kqcXxwj8S98KFXU+3e39kzj+5jeMnp2x0eP/NAvwjYfeKBu7tN2V+8ye6+UxlfNkEH+RM+TMdOAZYLXPsBsBPWtyHTwETRzn/N3GB2/DtgYStOxP7lbcP9OB6Tcz81sr3e5vnm5I536Q27aRsTOvytXpti3tj5Yo2pnXh2V4EF9Sk/Pp4t++hXvy9SzZnAX6RsfvLGvamJuxMadPGSrz8rkhtU4DXZo5dHTiW1u3W62r8rg3wQdCcT7fiQtolR7m3tsPbxaeGHbtgt68rnjJkesb3r1S0sQw+OJ2y8Uc8NcHco9hYENgK+DZw97DjJ7bxWyZlfJjW7Wewxn1zaMbXOyj6lvgE91OJfV4CNm3Ah11b3LcP44KvlTLHTij+Xn/MHP8CsEGb/hw27PhngbPwPuJqwCwtjpsTF2Fc2OL3nFjj+kzM2Lqp9P9n8H567lrNB3xwtGdg0Da8H5f6/Re2YWOTjI3fNeTjiRn7r+/C9ci1L1MaPs82mfMcm9h3taIt+R0+of5csf0T/479OS7qfFW/76dhPm+b+X0facD2hzK23zbKcTdmjrsbX+S1+CjHz4n3BT6HR7AYOn5yv693A9c0dV3OKu3zlcQ+R7dxjpMSxx9Y2mdqypc2f8uypeNvwN87G5MYOxl2nIBXF21ibmzn38BiNa7vahmbLwFbVrSxJOlvYAPe04YvEzM2JrVhY0ri+FvwPsXwstPx770RY0XF3yl1Twxte+Ii5/I42LX4wpk5EjbnAw4m31//bpt/t8MTNqY18LxNbuA+T/2+P5T+/zgeNW3Et0lxv28F/DVj6zFcjLo5r/ymmg78H7BWi3v9NxmbM4ANO71+HV77lF8d/U3xb7vcfTxfl5/FQWzvpiZsXcXIb8iz8XTXsyZszIFHePpXxrdngKXb9GtKws5fGdmu/gHvo6XamAnF3/u2jF8vAevXuGaL4QLHnM0zcRHvbJnjVyr+lv/N2PhWDZ++3eK+/juednvEPAkuWPswLmQbfswtuDi3bOvwXrYBscUW28y99d2B2GKLLbbYYut0o3+CrOVafCBUmmzFBxNSxz8MbNOGL8viq2dStt7Xhp3DW/ymoe1QWkxYDbM1AR+gT9n4bRs+3Zw4/nFqDqbgkTL2p72J5NRvmNzG8ZNTNhq4Bz+b8S05QNWG3dMSNp8HFu7U5zb9mAefNE79xvuq3gP4oEVOXPGHKvdzyd7UhJ3K91OXr9nEzO+c2qXzTcmcb1KbdlI2pnX5Wk0o7uvUuXeuaGNak882PmmQavMMj9AxYmCux/dXI3/vYfaWxIWyKZvPAavWsNnR84kLxC7P+PQk8JaKdjbGB5JTdm6nDdFE0RbelbH1Ir5Kd0Kb12kuYD884kRXBVnAFzO+Twc+1IbPB2TsfLmDe3obXPy+QhvHTOpHm1Xz900Ars/4+61in5zAaIQwo8b5J5J//54KzNuGrU/ik2llO7dRcSFEYeew4nn6CC0mi0ax8S58tX/ZlxnA6jWuUer6DN9uAJbr9/3UhftzUbxdTf3myiJ2YPeMjSkN+fnljP1du3BNcu1LI79l2Hn2z5zn/cP2WQM4N/Pc5bZLgY0H4N6alfQ7+OoGbF+ZsPtvEpO6w47JLQK4sJ12sGRzTTzVbOP3YR/+XqlrUxZkrZLY5wEq9H/wflR50n86JaEIzQmyngO+R8UFHgkbK5AXIn+tps33Zuz9m9HFgLPgaehSx/+4TT8mZuxMasPGlFHaoaep3l//dMbGn4HPl8o+S4uFgMNsblHcA2Wb/6G9/v/hCRvTGnjeJjdwn4/2LriSCmIaPGLSNRkbB+ELTobfq5XEJng0+Y7v16a3jE8d/U3xRapt223oWRy49o6DDdMHAAAgAElEQVRMOz5se4pRBNTDbC1Zugdf0R606deUUfx6Adi7oq15W1yzH9S4ZudmbP2DNha+4CK7fybszKCi+LewswH5xW1TqNCO4hHFLh3lmhshyIottth6uM1CEARBEAS1MLN78cmYFK8a7XhJG+GTQWUewAVdF7Xhy334ipXbEtWHN5jjfl8z+4qZzajg03R84O+uRPWWkpYfzYakFfCPujIHmNl1o3qb9uspMzvGzCbXOX7AOBGfjC9TOxS7pIWBHRJVv7QOU3zU4CDS4a8fA7aueg+Y2W/wiG6pa/VG4D21PQzGLEUblWozoUIb3imS5pS0uKTXS/qIpN/hq65Tbd7DwE7W51QgnSBpNkkLS1pb0nsk/RSPLJdqb17CxcR/762XgK+If0Oi/L/A9mZ2YRUjZnYV8FZ80LfMqri4qCqfxyM9lnkOjzh5bHE/V8bMnjOz7+ArWlM+doykCZJ+jPtf5lngXWZ2Qhsm354ou8zMKqfbKWNmF5nZNmZ2T10bg0xxX7wPH+Qvs5+k7+GitDJ34ROPnfJ/pFN+fN3Mdrc20smZ2bGk+82r4f3NqkzBxZ7ft5rpBc3sV3iEjOdKVSKdVqcTbsInMe5t2O4g8GV8oUSZx/DIJlVZPFP+YNsepfl3m+cdC6ySKb8bQNJ++L23La1T95bZArhS0ulFupm+YGYvAT9NVG1UpCCrhaRVcMF1mZ8W58yRen89CezWTjs4HDP7m5l9wMzaeVbGLGZ2By7yGM4SeF9rNHbCJ7CHc6GZPdCEbyUewaNu7mtmd9YxUPRJtmHk7wXYR9KcNWyegqfFKrMkcIqkVs/5oXiarjK3UjM9Vhd5ER8nqNpfPwpPiVlmXV7Zf93fzL5qZlbB5u+BryWq5iX93TPeuBZ4s5k9PNqORfu3G+l+6td4OQXhY8BmZnZDRR8+jkfRKbOTpLkq2hh4JC2K9/NTNJburwUD2d614FlgCzM7v6JvD5AfR8xd9zrMwL+Lf1zRr6d5eXFImV0kzV31xJLejff1ytyKRwS/vqotM/srPo5STuct4EtV7eDfjyndwq9w0dqoqbXNU4q/A4/kGgRBMBCEICsIgiAIOuOfmfJlKxz7ZUYOcE8H3mFm/2jXETN7Ek8LU/5YXJ5mBn5ON7Pvt+nT83hahTKz4CHKRyM1AT0dj+A002NmD+KhtsvsKWmOmmaHwvOX+WFNe7WQNBueeifFPmb2t3bsFQLHL2aqB20guRtsLsma3vA0T2OZnAijShuepeK1ew6fLL4KX1W6FenvsyuBTdq953vM7yv83heAR/Fojj/FhZCpydp78VWr/ZpgzIkpPmtmU9sxZGY3Avtmqj8sacJoNiQtSb6N+oiZndeOT2XM7IUqIut2kTQvvto2NVj9CPAmMzunTbOpPkFqwj0YhpndDByRqJqFtMDJqDjY3QpJm+CipTJnAZ+pY7MQ8J2ZqNqvDRv3jSKcqGrnSuDIRNVekmbv1H7BdGBPM3u8IXsDg6RJeOq3FEe1KVJZJFOeWzjTLk+2ed6xwNKZ8vskHYWnipmtA/u7AH+UtEwHNjolJT6BzvquuWNz5xoi9f46bzw+210mdZ2r/D0nJ8qmdORJBjN7vvhG79TOs/hvKwtVFqH+2M5H8Un2MlsDh6QOkLQZ8IVE1fPALnWFzV3kC8X7uR1yQoGhRY0XmNm32rR5NJ7WrEwVAeFY5hk8hWXl+8LM7gZ+lqgavqj0I+0IfszsRdKiuPlIL7wZcxQiyh+S/p4GuKDbPgx4e5difzNrS6BTjMGclKhaWVLq3V6Ho8zs3HYOKASPRyWq5gdeX8WGpFlIt39PANvWWZBbLCCZnKjaRNIGFXx6LfC6RNX9+DdR5XGL4ltiJ/x9FQRB0HdCkBUEQRAEnVFrxbSktYA3J6p+UDfyE4CZ3UR6RXluQrgqL+KpLepwFh6evcx6FY5dIlH2iJmVIxLMzByfKFsYXzFVh1R0rTvaFSI0wLuApRLllxSRKerwTYqV/yU2lLRhTZvB2GZQo178GzgDH7TftO6K0zHEf4DfAu8HVjOz3/bDiSJy5WsTVbfh6SDaxsx+BlyRqFqaagPM++DpBcucY2ajTQD3hUJE9gfSkZfuxgWG19QwneoT5ITxwSv5Gp5+pwrHmdllDZzzU4my54FPVIkw0YJD8ZXkw3m1pDd2YLMuR+PR84YzLx5ZowlOMLO/NGRrYCgiOpxCOvLSHcCxbZpMRdmC9PdHHXJ2FmjIfj9Itafg6R8PytQ9APwe/9Y8F29TWk2MrQdcKmm+uk52QhGpITXxukcxCdkWxeT3HomqPxXnakW8v5rhDEZGJtyuiPCcRNJEYPNS8ePAbxr1rAsU/f+fJ6o2q2nvGVwsmZqc/pKkVwhVJC2CpxdORVv/RCH4HiTuB75R47jL8fYtRztRbYH/XeuUIKap/sGg8r2a362p+3yIa8wsJcYfjbNIRzYa83+DIsrXScA7M7v8jfTCzYGl6fYuwc1tRmYezimZ8ipj2qPxMPmFo6PxU3whTZmqfr2Vl6PQDeerdRaJD2FmF+ApFctUmZfIZXv4TB0BsJlNA45p97ggCIJuEIKsIAiCIOiM3Ort0cJgp1ZyziAdwaBdvpco26SDiEkAZ5hZTrjQkkI8lZp4rTIQkhpAWbCInhQ4l+KTV2X2addQEc1irURVT6NjFeyeKU+tAquEebq3b7d5vmB8U7cN7zb/Bm4Hbu9QuDBWeAxvx27vs+A21w58q1hpXZdcu1Wl3cmlYqudpq+bFKmgrgLWT1RfD2xcpB2qQ+pvsFhNW7Uxs6lmpsQ2sde+VMU8deFk0tdwOHdTM3rVcCQtiKeJKHOSmXUkQigmbFJpWN7Uid2avjwDpMRrqZXddehH/6urFGnUf0Y6EuUMPF1tu+l5c984qRRIdcj508m3Vb8pp28b4rBE2QV4mr6lzexNZrabmW1nZuvj6c4OJB9FbFXgRx17W5+UcHk5PLViu0wCVqh4jjID8f4a6xQRwc8qFc+OpzzLMZmR4s/TarQz/SKVWqv2O6YQUX0yUTUBOG1I3FYIEE8m3VafaWY/qOtDFznB2kzhDVBEXLk2U32JmaWiilXhqkTZah2Oyw0yRnossgpXt6g7ro5BM3sCX1RT5jV17A0CkuaX9H48pXCr6ICHNhENtg802t6VyI0DVuEq0kLWJsR9JxSZJdqmiEZ1V6Kqql+pe+gJ4Dt1/CmRagtafqsVYvldE1UPkY6iV5Vj8ajDQRAEfSUEWUEQBEHQGbmJ49Em89+eKLusruipxHWMXMk9B+moH1VpK3xygtTqySUrHFfOPQ8wJ76yMwAKsUZqQHSSpJXbNJcScb1ItYmGpkmF2X4QuKRDu6eT/hjfuEO7wdikbhvebdYHPg/cIekUSf2O2NVtVsDTqFwu6bIiVH0/SLUDLwC/6NDuBXiavirn+x+SVgFWSVRdOYhRcwpR75XAxET1+cAkM0u916uSOnZyB/ZmKop75iutdgHe31D6oa3xSfIyZzRgGzxKT5lNGrLdLqlIEE20YbcXkW/HG0fj90eKr5lZKqLgaOQWajQ1+ZKzM5YXiOQEAcNT6c4APmBmbzOzq1MCcTN72MyOxiMs5O7XnSXt3Jm7tTmVtDCvTtrC1DEvAqdVODb1/tpe0kI1/JjZmZIom5zasRAV7VnRxqCSeses08kCtSJKTOp9vBwvX5v9gW0T+9wNfLDuubtMSsxRlZzoqpO0b6l08xMYv2LMvxXRaNqmSN+aS313YW2P0n+DVBT2frKopCkttlMk/UbSjXh0vx+R/j4c4lgzKwtXxwqNt3fDOK/ugYW4LdVGVBnTHo2+jLVLmkA6mvVZDQmWU99qK0jKpcwGWBNYMFF+ZicCwyK948V1jw+CIGiKCaPvEgRBEARBC3Li5mxEE0mLAWskqhpJ0WRmL0n6C/CGUtXr8YnSOtSZHBlOSmhWJc3Hn/BB9PKk3vckPW5mtT+qxxkn4dHVhk+uCA/3fEgVA5LmB96dqDq7wwn0tpG0IumUcRd2utLPzB6SdDWwaalqPUlzjKHV0u3yIJ0NZubYFFipC3Z7RdtteEWqiBhnAebDB53WIJ3OZlY8Pc6bJe3ah9ShVbmI1qk+hpgHb/tfhd83qXRVmwFXSTrIzDpZydoWxWr11Irpq8zssU5sm9mLki5kZKqjJSRNbDF5UW6nhuhUINY4knbAJ77nTFSfCHy4TtSCElcBK5bKtpT0f8ABdVcXz2R8FdgJeHWi7oQG25hyeihwAWwqfUUdUmnINpKkPkQVTIktc+ng2qF2CvNBRdLHgE9kqn8PfKHhUzZ1L+TspN5hY4VUCrIyHzSzE6sYM7MHJG2BR0VOTRR/BqiTcqojzOxRSecxMkXwuyTta2a5SKmvQNI8wI6JqnPNLNUGlLkK2LtUtihwjqRdzOz+Kn4EgE+q3scrIzdtIGktM7ultO/meJ9zOH8zs7HUvqbur9mAhUgL/aryQWADRn7HbSfpB6RFbi8CuxaRygaN58iLQqvwcKa8VeSmujZzaXbHOqmIYO3wMCP7T3dWbGNb2SwzaNd/HuqJhFOcgospxyrdau/uMrMqYxWt+DcjUwF2mrr6eeCGDm3UHWtfj/Sz0NS8xIOS/gUsU6p6PfCrzGEbZso7EcYOcT7wlgbsBEEQ1CYEWUEQBEHQGbnVxa0mBXP53FOrt+qS+pBdrqat6WZ2XyfOMDJiF1QYCDGzZ4tJ7HLam/mAcyVdChwPnGdmz3bo45ilmGz4BfCeUtVkSZ+rmGprd3wwqEw/0hFskCm/sSH7NzJS6DA7sA7jcAK04DYzm9y0UUlTGNuCrDpt+KjUudaSlsef4X0ZmR5kCeB8SW8xs1R6rH5zZLtCDkkLAO8EPsbIZ3424FhJs5vZN5pxcVReQzqiT5PtTlmQBT7wOC1zTC7dQC6tSl+Q9HE8FUBK4PhFMzu8oVP9kpHvOfBn5h2Svg+cWnd1/sxAIQ78E2lBViq9dF1Sfd3bi7RATZDq585fbG1PFBerxCfhka3WwUWyC+H9zflpPxJSanV3u/y5ARsDg6R3k08XcwuwYwei+1w/t6kxz9zfv6mUiP1gtG+Ds6qKsYYws8clTcaFl+X3wbqStjazRib62mQKIwVZQwKrqlGAdySd5rHq8efiqS/L/c5NgdslnQxMMbPrK9qbaTGzGZJ+yshFR3sBny6VTU6YmNIFt0ZF0urAG/F3zNp4lJ6hd8zcNUwuSAcCBTN7StKu+MK7cv83FTUb4OABFrP9q8P04jlx5rQu2OxUxDGoTOvw+NT16obN8Xj9nwI+aWYn9dsRGLz2js7vI6g5pj0KnbZbUN+vXs1LlAVZreYlcuPATUQGH49Rh4MgGGOEICsIgiAIOiP3odNKHJQLL/2BIsJEE6ydKKubEuGJThwpSIkbckKIMl/GUzymJnrfVGzPSZqKr66/DPizmY3lSZI6HM/IieolgO3Ir0AaTmrgdRr9Ce2cCyPf1Ed0zk4TIceDsUWdNrwrmNk/ga8V0X6OB3Yr7TIX8OsiAkCnKzz7TrG6/mRJQyt5j2JktJGjJN3UowncQWx3ylEdwCO1dLqStikk6euMnAAFT/H14XYn9EfhLFzYlhKqLYun4/uKpJvw9LZ/wCOc5SIUBN0j1dddtBDxNsF8mfKFaEOQJWlVPGLTzni0mqZoYrIvl7pnzCFpa+CnpPvy/wC2LtIV1SXX56/6rTEaKbEuuMBmrDKa74fWMWpmV0o6H/92K7MDDUVeaJPz8YnccvTdvaguqEpFL3mYiinSighiJwD7JarnxdM2f1TSvcDvgKnAFWZ2d0X/ZjamMFKQtYekzwwJOzNRzV7C26KeIGlO4MPAe/F05E3SsfDXzK6XdDDwrQq7n4uL7weVTt4hkG8TO7Gbs9nUu2nQ6MbfoBs2x9P1vw+PRHyCmaUiJfWMAW/vOr2PID2mnYoM3Q799Cs3L3GIpKb6t6nxlVbzEuVFiQBPNLBAHNKpHYMgCHpKCLKCIAiCoDNyE7itJlHKK0SGSA1cN0ldQdYzjXrRJsMGCltFSZkLeGuxAfxX0jX4hOzF+IRsr1PY9BQzu1zSLcBapap9GEWQJWl90oMmP+rTdcsNuDQ1qZ5bXddERItgbFGnDe8qxYr1PfAJuu1K1QsD38HFA+OCImLONyUJF2WV+aGk1c3suS67MojtztKJsqd6cC2qsgvpSY1ngJ3NrNJEdVXMzCTtjEdyatWneU2x7Q8g6e/ApcV2kZk91aRfwSsp0n+mxE3L0lxKlhwLUWEVfDFp9DngQPJim06os/q/zCCmhGobSZsAvyZ9nf8NbNVAurbctUpFNKpDTgA4lv9GqYgKQ/zRzDqJkHA86e/aN3ZgszZmNl3SqcAnS1WTJC1fCOKzSFoOj6BX5tQ2I1scDGxCPgIEeOSIvYsNSQ/i4qxLgQvM7N42zjduMbPbixT0rx9WvBSwNS+nNno3I9uA3/ZKtCDprcBxjEy13BRzNWHEzI4t0o2WI5IP51/A5AEfT+nKYpqZOQp7DbpxreL6u5D0KbzP8QRwG3A9HjH5yg6iizbGGGjv+jqm3YJ++pWbl9i1y+dt9Q2fGhfpJGXp/yiiuL5EtZTdQRAEXSG1Oi0IgiAIguosnylvtYKjXyGyOw2n3DfM7Jt4SqKqUa/mwAf9v4iH4f+HpCMkjfcISCckyraWtMIox6WiY00H+hXyPPeR3tQkem4Cra5oMRi75J6NJlbh1aYQKe1LelXvTpLGcprIHN8E/pooX56R0cK6wSC2OykxQRNRK5sit8L8i02LsYYwszuANwB/b+OwVfEV22cCD0g6TVJfhAEzCf3sb4567iJqygXAZ+mOGAtGRvurQy7V0ZhB0np4BKGUQO1R4M0NRQB6LFPelNA+Zyd33rHAoy3qLunQ9lR8ArnMmpIW6dB2XVKRsIRH8hiN95IeP68aXQsAM3se2AqPNFSVJXDx8wnAPZIulbSHpJhQTKcenJz5d6tjGkfSR4Hz6J44AZp5zwzxPvL9y5eA3c2sVZsRBEF97jEztdgmmNnCZvYqM1vPzHYzs6PN7I8DIsYaa+1d4AzivETKpyYXUrVajBAEQdB1IkJWEARBENSkELnkPibuanFop2GN6zKmP2LN7PuSfgccAexEeytbVsBTb3xK0rH4ZPF4TGn4E+BIXjnxNQu+yvoLqQMkzU1a7HBeAxEL6pKLaNDUCrKcnVwEhGAcImk2YLVMdas2vCeY2X2SfsXI51P4M10rndCgUkQ/+i5pYen7gR932YVBbHdSYpFBGkg00n2LIyT93czO7spJzW6V9Bo89dNBtJdqbi585e+uRZ/iY2bWjrgrGJ1+9XNhlL5uEYnvHNLRbobzEh4p8T48St5/8ZQgqWg46+IR2YJhSFoDT0+Xm1zZxsxuaeh0uaiWSzRkP7egIxf5cCzQyvfrOjFsZs9IuhV4daJ6OVqLwbqCmd1YpLMtP6t74uluW7FnouwvZvbnGn48CWwnaUfgS8CabRwuYItiO0zSJ83swnZ9GEecjqfQG/7O2V7SQriIsiy8fhzoSr9kOJIm45FiRuNJ/B1zPx4F6Hn8XVOOQjUvI1MvNs3W5IWnL9KHZzYIgsFnjLZ3gTOI8xKp8Zgmo+Q9Q2RFCIKgj4QgKwiCIAjqs1Gm/EXSUT6G6PsqprGKmd2JT6IuDeyBp8PYiOoRDubGIyJsJekdZta3tGTdwMyelHQGvsp1OHtL+lJmBd3OpCfLfti4g9XJRYWYm2YGhOdp87zB+GQ98m1H25NsXeIS0oLJzXvtSI/IReXYUNJcXU7V16rdaYI67U5KONxUCq4mOBMXpr+1VD478AtJu5vZz7tx4iLSyFGFyHo7PDXRFsDibZh5M3C9pD3M7JwuuDmzMsj93A8Ab8rU/Qv4EZ4a7Lqq7Y2kwwlB1isoojheTFos+QzwNjP7U4OnvCdTvmxD9nNpXf7RkP1+MK1FXRMLMu4nLcjqV4Qs8IhWx5TKVpW0sZldlTpA0utJi/fbio5Vxsx+CfxS0huA3fH30SptmFgNOF/SEWb2+U58GasU371n4xHEhpij+P9SjJz0Pd3MUpFnG0PSYsC3MtUvAD8HzgKuqJo6UdJEuihQKNrr1GKIIeYEzpC04QClzA6CoM+MxfYueAWD+L2WWsDW1FgM5MdjgiAIekIIsoIgCIKgPltlym8eJfpSLkrGQmY2SKmIBpYictNR+GTsXMDGwGbApsW/R/vQeh1wtqRJxaTueOJ4RgqylgXegocSL5NKV3gf0M8V149nyptKg5SzkztvMD7JteGPmtmgTLLelil/bU+96BFmdpekF4HZSlWzAesA13Tx9IPY7qTEWoO0qvN5PHLIGcA7S3UTgNMkzWFmP+2WA0V/a2hiW3i0kaH+wGbkU0sPMR9wpqQtchPyQdvk+rnfNrNP9tSTYRRREXORcL4OHGZm02uYHiSRZN+RtBwurl06Uf1f4J1mdkXDp82lPVy5Ifu5NMGD0leoQ6tIoE18j+bebf0UZP0M/34sj4XvCeTa/70SZdMLWx1TPAtXAEhaBo/q9AZceL8WrSNJCPicpMfNLDcpPt6ZwisFWeDfwSlxdkciuoocSrqfdj2wk5nlxKOt6No7RtLseKSx0fq6awHfIT1uEATBzMmYau+CEaS+1540s36ONaT6n02NxUBkRAiCoM/M0m8HgiAIgmAsUkzq7JCpHk3I8kCmfMX6Hs28mNlzZnapmX3RzN6MDwpsig+4t5oo2QhPdzSuMLNrSUf3GTGAKmlNYJPEvj/ORNPqFbmJoMUasp+LoBKCrJmL8gTOEBf11IvW5CLCzSlpvA4oPZYpbyfyUR0Gsd1JrSaeX1I/U8K9gkIQ9W5clFVmVuBkSR/okS9mZreY2fFmtoeZrQC8Cvg4LhApp8UYYg7gB5JifKQBipRcqSga/e7nTiL9PB9rZofUFGMBLFzfpfGFpCXxZ22FRPWLwLvN7OKmz1tEXki9L5eX1MRq+DUSZQ+P8Ui7N7eoy7WV7ZATEjVhuxZm9hBwQaJqF0lzlAuLslRf8cJu/O3N7F9mdpqZfczM1sYjzO0GnEa6TR3ia4UQcmbkt3h0w+G8DphYKrvVzLop6h8iFdnlHmCrmuIE6O475uvABhX3/YCkXbvoS9A7QvQSNMFYa++CV5Kal1hAUj//BqnxmFS03bYp0hnP2oStIAiCusSAYxAEQRDUY0fyHwa/GeXYnEionTQFQQYzm25mV5jZwfjK+HeSXzl/wDidgE2lHdhW0lKlstQq1xnAic271Ba5kObrNGQ/l1ooJ5YMxhlFCprc/TRaG95LWrVP41WQlfvN3f69g9jupN5ds+DpNgeGQsjyHuAniepZcLHTR3vrlWNm08zsODPbClgV+EVm11cDb+udZ+OeaYmyfvdzt02UPQsc1qHdXDq7mQpJi+BpClN/55eAPcysm+/X1GKEWYB1OzFaCF1SgtpBSW1cl1vx+z/FQg3Yz0VYaCL1eCdMSZQtBLwjUf4O0teiF5GWMLPHzOx0M9sdj3Z8BC5sLDMH8Ile+DRomNkMoEoUzq7/zSStSzpN6uGFULkuXXnHSHo7kIpa+Rie3jclnjyhSHEY9IZUis0R4tEahOgl6Iix1t4FSQZxXqIssAZYsIgg2ilrN2AjCIKgI8bjBGSjSFpW0maSdpe0n6RDJH1W0kclvUfSekWUlG6df1FJ2xbnPlTSQZL2kvTabk8gS1qr+N0HSjpM0iclvVNSqsMVBEEw0yBpVuBzmepbzezqUUzcmCnfsr5XQQozm2FmZ+PRsFKpORYH1u+tVz3hZ8B/SmUTGJbKsFj1/d7EsReZ2T+76FsVrs+UdzSpNoqdF4C/NGQ/GHy+mCl/DDi7l46MQqsB8/Ga4jY3EdztCHY34e1AmW62OwDXtTgm11/YqENfGqeIqjgZ+EGiWsBxkg7oqVMlzOxOM3s38O3MLm/ppT/jnNS9u3pDA+p1WTVR9jszy6VYHJUiTebr6rs0PpC0AB6pZq1EtQF7m9mZXXbj8kz55h3azR3/xw7t9pWizc6l6Uulm2yXnI1HGrDdCeeSFoWlUhOmyh4DzmnUowoU4qzPATtndpmZ319TRql/CTilB36k3jEAZ3Vod+MOjx9BMa4/JVO9t5mdiEfPKjM/cHqR6jDoPk8lyppYoJKKYhkE7TBm2rsgyyDOS+TGgXML29qhqUV2QRAEtQlB1jAkzStpe0lHSbpM0uPAvcBl+MTmt4GvAV8BjsNX4dwAPC3pPEk7SZrQkC/bSvo98CA+YPBtfDXUUfhH0/XAA5K+LqmpNBpImqcQft0D/BX/3d8Avgx8C/g1cK+k6yTtUQxABkEQzGwcBKyZqTuuwvF34O17mW2jXe0OZvYI+QgIvfgwS03y01S/oYyZPY2/w8u8f9g9tgOwSGKfH3bDp3Yws7uBhxJVb+lUkC5pUeD1iao/m1lqFWowzijSbWydqT7RzFqlhek1r86UP21mucgWYxZJq+Pi0RSpNqExiuf/pkTVJpJykT4qUbT1qcnSB81sWotDcxP+qRQRfadIGfgh4DuZXb4p6dBe+pThM6QFjTFQ2xy5ezcVpapXLJEom9ahzXXJRwKaKShSAp5PfoHDvmaWip7XNL/LlHca+S53fO58Y4lciuaORIaS5iX9rTwDT2fUN4o0u6clqraR9L82QtLiwDaJ/U4vbPQFMzuL9N9tzWLR2EyHmd0GtEpH+Dszu78HrqTeMU+aWacLKDoVlb6C4j45lfQ4wHeLxWzgCxBTos0NgCOb9CnIkhJkzSNp/g7tbtrh8UEwJtq7oCXXkI66+fZeOzKM3EK1JkTnEQk7CIK+E4KsV7IVruQ+CNiM6gNrs+ON+s+B6yXVXrEsaUFJZ+EirEm0/hstBnwauF1Sx4PykjYDbsOFX8uPsm9HVnYAACAASURBVPsG+AqjyyNiVhAEMxOSJpGPrPIPKqR6MzMjvbJ2aeBdtZ0LRuPiTHkjOelHoRytaoi5unjO4xNlKwJvKv6dSlf4AIOTri01ALwUL/tfl12AVHTTXJSAYBwhaU3g+5nqJ/GFCINE7n7PpWEd6+R+7ww6F05U4cpE2RzATh3a3Qb/divTst0xszuBvyeqNpWUE+v1HTP7BOnICgBHSPpyL/0pU4gur0hU9aI/MLPwG9Lpjj7Wx8UHqagSnQpwP9zh8WOaItrq2cAmmV32N7NUf7QbXEM6BewmkmpFAymERdslqu6ndXTDscKvMuVbdWh3EumxzBs6TGXUFKn0dROA3Yf9/z2kBeJTuuFQm6S+aUVaYDOz0ColYU9STNKFd4ykjWleLP4FfM6jzI34fAjwv3TUu5EWsH9KUj8F1jMLuXTqtb8BJK1CPrpREFRlrLR3QYaiPzY1UbWxpA167M4Qt+BjcmV27kR0XizKfXNtr4IgCBoiBFnN8xpcpLRLuwcWka4uB7Zv89CFgF9I+mi75xx27u2BS0jnf27FJsC1klaue+4gCIKxQiHGOgsX4qY4oI0IO7mBwS/OrKtbe8DTmfLUqqCmyQmyupa6x8xuIr1aeB9JKwFbJOpOKgZfB4FTM+UHZcpHpUiv8MlMdSqiWDCOKAQsF5FfdHG4mT3cQ5daUkwgvzNTfX4vfekFRfS7j2eqrzWzVIqhpsm1O5/sMKLhpzPlVdqdXGSZL9X0pSeY2SHkBeyHSeq3+DHVJ+hFf2CmwMzuw8cXyqyNC6P7QWpSufbiMklLAXvUd2dsI2k24BfkU5scZmbf6pU/RQq+0xNVIv9uGY33AfMmyk8zsxk1bQ4MZnYXaXHqGySl0k9WJSdUvLQDm41hZtfjk35l9sr8e4hbzWwQhHj9/KYdVE4Djk5s36TzFFpVSb1jFi2Eq3XJ9R9rIWkLIBWp9Glgl/JYlpndA7w/Y25Kn9MQzwzkUoqlxnGq8qkOjg2CIQa+vQsqkZuXOKKnXhQUfetUX34JYNcOTO9HPgp7EARBzwhBVmvuwqNAfQZPC7E5sB6e5mZb4BBcQFVe+TkB+Jmkyjl3iwH+s4DyoMcL+CD8zsBG+OrqA0ivlP5unRUqktYHzmBktIj78PROb8NDlu8I/B/wTGm/pYALGgiZGwRBMJBImlXSwfhE/gKZ3U4ws19XtWlmV5AWy6zF4EVoGS/kxMO9SGEwLVPe7QgnqagEO+B9mHKECqNChLce8mvSq0K3lvSOmjYPIH0fXFNMzgTjFEl745OOucn3C/EU4QNBIcw9nnQ0N/CIJOONzwCrZ+p68nvN7Fo8NXyZtYB969iUtBvwxkTVv6g2SfgjIJWecgdJAy0GMbPD8b9rigMlfbeP0ZJS74JK/QFJkyRZYpvWrItjnmMy5cdJWrGnnjip6ElbdrAQ4sfA3B34M2YpBLQ/IZ/W5Ctm9pUeujTE9/GIimX2lTRaFPhXIGk+4LOJqpeA79XwbVDJpZit9feT9AbgrZnq1CRbv0hNQr5G0jqSXoMvtq1yTD9Ivb+eM7PHRztQ0pTM++vw5t3sHWb2hJkdmNgOMrPne+RG6h0zgZrRnYsU67mFGXXsLYYvBEjNBe1rZql5BszsV6SjCy8KnBqLCbuHmT0C3Juoek+d/rOk9cgL7IKgHQa6vQsq83PSbcw2kvbrtTMFP8qUHymp7e+uov9/YGcuBUEQNEMIsl7Jc/hg/97AUma2spntaWZHmtmvzOwyM7vRzK4xs/PN7OtmthmwMZ7qbzizAj+QNGfFc3+GkWHepwGvMbO9zOznZnatmf3WzI7BJyuOKu0vfIXKQlV/cLGq8Wd4Ko7hnAKsZGZfMbMLzOy64hp8DA9tW16lsTL5AdcgCIIxiaTZi4nUm4EjyUfGmko+6k4rcpF+PiXpgBr2kkjaUNI2TdnrJZLeL2nzhsx9JFP+54bsZzGzaaRXkXWyyqcKZyTOOzvwgcS+lxYr5QcCM3uRtKAM4ERJq7VjT9JWwOGZ6u+2YysYG0iaRdLbJF2Niw1ziwduAfYo0sn2HUkL4JGa3pLZ5WIzu7qHLnWV4u90MJBLY/cI+bagG+TagyMlbdqOIUnrkE+R+f0qEQnN7EHyE+YnSMrdJ5Uo+jpdGxcwsyPJ95E+hv+GUc8vaW1JH5XUcapfSRsCr01Udb0/MDNhZheQjpK1CPAbScs1cR5J80qq0g/PpUJO9YlGO+dXybfRMwMnkO/DfsvMDuulM0MUgoJUGr658LGydoQDxwFLJsp/bmbjKW3wL4BbE+XbS2pr4r4YizyJ9FjzuWY2SG3sKbi4rsxepKNjzSiOqYWkrxdR9TqiWAi7e6IqF0kn6B25NNSHtdvPkvQ6Guz7FuKdn+DvvDInm9lo9/b+wE2J8jcCn+/QvaA1FybK1gAmt2OkEOSdRn5MMwjaYWDbu6A6ZvYC6cUHAMdI2rmpc0naStLrK/h0Pem04MviffnK95ekefB+bsfjB0EQBE0QgqxhmNlFZvZOMzvJzFJK79xx1+AfIfeUqlYkv2LwfxQf5eWVw08CbzSzstBr6JxmZgcDx5aqFgU+V8Xvgn0ZuRL9V4UQ7YXMue/Ho4WVf+/ektZt49xBEAQDh6QVJO0s6Yd4pIRT8QGPHFOBt9dZeWlmfyS/wvqbkn4maeF27QJImkPS9pJ+D1yLi4fHIpsBUyVdI2n34oOqbSR9kLQg64bcatAukEoJsqOkLxSr8BvHzJ4jn+6qzA+74UOHfBO4I1G+KPDbIsrnqBQRRH9NegDy9+TTlAVjDElLSXqHpO8A/wTOw6PM5vgrsGWP0uG1RNLykj6DC8Ryg1/TgU/0zqvuIWlBSZPxd9SRjIzaN8ShZpYStHaLnwJ/TJTPhYtItqpiRNJG+CRKKrLmbbS3mOXLePTmMnMD50j6uNpMqVj0Ez4C3ElerNgIZvZtPIVVSvS4D3BSBaHEIrhA4p+SDq8bYUnSqrhYOcVpdWwGLfkg6bTNawI3SBp1vCSHpJUkHYG39VVS412QKT9WUqUV/ZLmlnQ8+chv4x5JR5MXsX3fzPbvpT8JDgZSKeS3AH4iT1+dRc5RwJ6J6ufxKLPjhiI9TC6l4wnyCKOjImlJvE+9SqJ6BgOWZrcY8/1touo9pAVPvyvGQuvyaWCapBOL/kHbFN+LZ5AW1cT7q8+Y2b9Ji5Y2Af6vqiBU0va4mDkXmb0OB5EWEd8OfHS0g4uxrl0ZmTEDXIAxqSPvglaclCn/dhVxA/yv73sF0NaCtiDIMeDtXdAGZvZTfMyszKzAGZKOrhOZCv63aGYPSX8Cfkc+GnqZj5GOePtu4IdVFmhJWhSPRr5hVX+DIAi6TeRObQgze7iYQClP6G2PK3Fb8QlGKnUPNLNUyMgyn8VFX8NDVn9Q0hFm9lirA4tB+3LIxsfJRxD5H2b2lKQP4C/T/5nEB792q+B3EARBL1hd0pQW9bMCc+ITkUsBE4F2hDHfxtvrUSNctOAAPB1uSjC1O/COQhx2Oi4eSp6rWCWyCh7xYVv83TCeUsm+Do/o+Kyk84Fz8FUzfy8mEkZQTLhMAj5FPorBkc27mmUK/rcpczhwiKS/4OGinyE9aX1gEba+XY4HRgs3/QguWBoozOxZSXviKaLLgzrLA9dIOhb4gZmNEG4Vgq39SK90B3gKeN+gREYKRrBohTZ8DrzdXhJYAagcKRaf1PqAmT1d28MMo/j9v91w3xfExQlLjLL/DGBvM/tbZ951hUMKcdVozI0PuK4IrERehDXED+ixWNTMZkjaC/gLMG+pekHgd5J+DByXivZRRO/7EN72pAajpwPvLQSzVX16VtIuuFCs/N04Gx5B6yOSvgGcX0TVGkERWWMjXPC3I+09Lx1hZidIeh5P81ZeGLYnMIekPSr0qRYFvgB8QdL1+Lf2FcCfzSw1UQiApNXxd8HHgZS4+3wzu7narwmqYmZ3F8/TLxj5d18UFzleh9/DF7daGCePHrgesCl+/7a1GMzMbiwWKmxRqpoTF3l/B4/uNGIcphjU3wGPBDI89e1LuKgjl6JtXFFMnOUEV88D81R8/1XlR2Z2eTsHFPfc54GvJ6p3B9aQdBAeGfYV/b8iSsORjLxHhvismZUXJlZG0jfx+74VqahcAJtWvLZ1rtklhdDww6WqWfGotDvigqprE9dsUbwN/zz5CdXPm1kq2kG/mcLIZzfXF5vSwPlmxzMy7C3pHjxV0KX8P3t3Hh9Vdf5x/HuSsISwBQiyI4uyVWWLiICySQuyqKUqWhTBFmoVcMMqal1AbEURtVStBZeqoFBEBCnKpoIF2RETESRCZJHEsCQQQpLz++OG/iBzJ8nM3GSS8Hm/Xrxe5Ln3nvMwE2bu3HnueaT11tpD/g4yxpwnaaicoi631pv7VPQbcFC8npN7a8sxki4yxvxZ7q89UXJu9L5X0oB8xy6UNCjYhPIKACe5bDop6YaCzp3OZK1NNMbcKd8CoQhJbxtj2hf0e4zgWGu/NMZslJT/RrRqkpYZY56W85nEp2WpMaaNnML4O3T2jWnLJPUpppRx7ih1r3cI2ghJa+ReVH+PpFuNMX+TNE/SNn/XT/Oe2zZyiqAGS/qlnM9ZAbHWrjPGzJBTmJXfSEnd8s71P8x/c7wxpqacax1PSqp7xqZv5Fz7CHm1UgAIFgVZ3vpQzhclZ15obFHQAXkV4yPyhferiB/2rbUnjDHTdXZrjRg5d674W3XltF/p7IuJknPx5qcizv1pXoXzme0erjXGxLp9EACAMDhP/gsxQrFd0p3W2pWhDmStzTTGDJJT4NrBZZeqcgqK7paUbozZLilVTgFtZTlfDsfKaSeb/4vj8qiKnAvSQ/N+PmaM2SHpZzmPySk5j0MTOXcAFnQnz1xr7fvFmGt+C+R8wX+xy7bKcorOLi3g+MfkFE4FxFqbYIz5TM5FD3/e8LcyZrhZa/+bV/Sev1Wz5JzL3ifpPmPMt3JW70yVFCfnHKxZAUPnShoVyhdrKHYxKp7X8D2S7rHWziuGsU/zOu9sSaOL0FIkXIqjLe5rksaEo2DSWrs77+aTd+S+qvTpL1R3S/pe0k+Saskp7C7s7vMJeUvxB5rTBuO0UX5fThFWfm3kFDtZY0yinM+UP8n5Qj1WUmM55wqFFcEVG2vtG8aYk3LaPuW/FnGDnKKsGwJ4P+qc90eSco0x30k6KOecIF1O8VodOc+JvyIHyWntO7qIcyJA1tr5xpjRctrcuf1/ildeKzBjzE45xek/y/myuIacc936ct7TQ/39fVBOkXf+379I5Z1v5/3/2SFnZa9YSQ0kXST3Ass/y/n/eE4UZKngIs7Kcl9VKhQr5TxfgXpGzioNQ1y2dZD0qaT9eV9yp8m5ieViOa/h/syT7wr1gRoqp3g8GC1UyPXFPCsV3GM2Xs7veTeXbQPy/uw3xnwj6ZCcz1iNJF0i9/8bpy2Q9FQQ+ZSEBXKe/8KKk4/IWWXBS02V9xlGkowxe+W89qXJeU+qIOf17wIV/Npn5ZwfHvE4PwTnbTnvJW4Fw93kvPak5r32pMp5nutJaifnvS6/rXJufA6qQCGvkHm23M8b77XWuq1w45e19vW8lWJvzrepgZxWUgO50alY/E7OisL5X2uryCmWfTTvd+pHOedOcXJeO9wKOP8p5z2CgiyEqlS93iF41toUY8yv5BRrnu+yS205hfePSkozxiTI+ax2RM7rUE0510JaKYgCLD8elHMN2+36eSs5N1ceNcZ8LacwPUrOe9Elcm7aPFOWnOs3/lbJBoASQUGWh6y1GcaYQzr7jqrC7n7rId87sGYFuNrKW3K+pDzzbumhKrwga6hLLNA70F+Vc2H1tEpyTpy4OwtAebReTgu1udbaHK8Gtdam5i3z/rYKbnVbVQW33joXVdPZhcFFtVDScI9zKZC19pQx5kZJq+RcJCtJr6jggqzXSiqRYFhrn8lb8exJ+f9CopWKvgx/lpyVhgpbxRTlS6KctlZvBtNmNozWyyke3BruRErIATlFz8VZMFcoa+2cvOXwX5X7F1mS8yVpQYWfZw0p6U/W2qK0VvOX0wJjzGA5rYncLmRLzmtkGxXcbjlsrLWz81bKmiPfNrLXSJpvjPl1EP9HIxTY+8BpP0n6lbU2OcDjEABr7WvGmBQ5N54V1Jakpc5e/dvrPNYaY8ZJ+lsBu7VW0VpqvGqtnWyMecyT5OAZa63NO+deIKmfn93qy33lWjdLJN1cngsNrLUnjTEDJC2We1GW5DxmgawssFDSjaX1ccv7N8+R78pg+b1XAueNjfP+BCJHzvnhR8WQD4Jgrc0xxlwjZyVvf5/3a0u6qgjD7ZZTCOnvHLQoXpP7l+vzrbUFvQ8WZIycm8jyr6QyQM5KKs8GOS78sNZuNMY8Iv/FrVEq+Ma+0xbIef5+61VuOHeVwtc7hCBvhdlucm5AKKgdaqycmx6KO590Y8zVctph+/tsWL0IuVg5q+KvNSZs96UBgCT3uxMRmvxVwIXdpeR2UvJxIBPm3Qn133zhbsYYt1YMBc29y63dTyGWuMT8XfACgLImW86Hy8cltbPWxltr53hZjHWatfaotXaQnLaxBbacDcJ2OcsPl0Ver9p0UtJkSdeFoyDDWpsg546d+XIuopeUuXLuZnfzmbU2sQRzCYq1drKk6+R8eR6K7yT1tNa+HXpWKOWspG1yCmkvtda2sda+WkaKsaycu0pvlHTZOVKM9bWcu2xbh7sY6zRr7ety7iD/PsShDkgabK11W+kv0JyWyClEXhHqWHmyVbLvR7LWfiCn/Zvb/8UBkj4yxuRf4fJUMaSyQtLlbq0n4b285729ArzeUQQn5KxmV9Q8ZshpKRrs71SOpD9ba1lVrRTLe6+/Wk47zGALgqycVbEGWWtPepVbaWWtPSqpt5yCxVCKqLIkPSLpmjJwzuXWbim/1z2Yx+v3sF2S+ltri5I/SlDe6su9Je0MYZjVcs7/fwx2AGPMH+R+I/YeSaOCHdc6rd5vkPt1mil5rV/hMWvtFDmrBwXrb5J+HeACAECBSsvrHbxhrd0nZ/GQRyQd93j4dXJWQQskn2Q5repXBTnncTk3BpTWVeYBnGMoyPKQMaapfO/2LOyNpmu+n7Pk3AUfqPxLkleUe+srSZIxpomcZRzPtDrQSa21e+Qsq32mgqqoAaC0yJXzBc5hORel1ktaJGd1wbvkfKiMtdZeaq19zFr7TUkkZa19Wc7dHxPltF8L1reSpsspQviFtXapF/mFwRg5H8D+Iuc9NdgvB47JuZh+kbX24XBeiLLW7rfWXienVcV4OatKbpazzPIxOb+bXs+ZJf9fVga6OmbY5H2Z20bSFDn/dwOxT9L9ki621n7pdW4ocblyijmOyGnPsEnSf+SsZnSPnNbcta21F1tr77fWfhW2TAt2Qk6xzrdy2gw9J6cNSFNr7VXFVQQcRllyikN3Slor5/VnjKT21tqLrLXPl7a2O9baz+W0cXpAThvAQPwsaZKkNl6uYGGt/d5a21tOO65gWlNJUpKcgvPzrbXHvMqtqKy1i+WsCup2sbePpCXGmGpn7L9azvvmnXJuCsoIdmpJn0u63lrb21q7K8hxEARrbZK1doCkXnJWagj2fCxDzko+v5NUz1qbv31SYXm8KOcLh0Av8H8q59z6iQCPQxhYa7OttePkrPi0MsDDTxds3n0ufYFtrc2y1t4p51rlUgX22euUnBX821lrJ1lrPf9M4zVr7X/lrKDqz05rrRc3NsXJKbJ/W6HdXLJD0gRJv7DWfuJBXigG1tqv5bRUflHOuX5R7ZF0h6QrrLVB/54YYy6S85kiv2xJw6y1acGOLUl5hez3u2yqIGl2XqtEeCzvxo6ekjYEcNg2OSvB3lnOPlOilAj36x28lXfuPEnOKoh/UfDnLFbOde4pcq6FdLHWbgwin4Nyrg3cGUAuVs7nzIuste8FOicAFBdTSleOLpOMMX+V7weSgdbaRQUc87OcpR5P22St7RjE3IPlvNGc6S5r7UsB7D/OWvtCEHP/W84dzqdZSTXCcWEfAMobY0y8nA8fneUUajWS07owSs6XUcckpcn5cjtRzmpYK205bb2Td3Gvq6R4SRdKaiHnMakmKUZOkcaRvD/fyynS+ErSEmut13f4lCnGmE8k9c0XTpPUoAzcve7DGFNJTtFNH0kd5bQNi5XTPjlTUoqcu8e/kvSJpBVeXYQ0xtST76qo6dbaFC/GB1A6GWMi5RRsXyXnfai5nBb1leWswJgm571no6Rlct57vF7p0S2vZnKKm7rKKVptLOd9MVJSupxzhb2SEiRtkfRJ3oqNZVbec3GJnH9zOznnA6ffB06fJ6VLOiqn6HGLnHOCj621SWFIGS6MMbGS+st5Hi+S01qptqRoOV8cH5PzHO6Tc56bKOd9/UtrrScrzuSt5jFQTmvnZnnzV5Jznn0gb84vJH1ord3hcnxN+bYQzS6v5+JlmTGmnZxC1m5yXivjJFWRUxh6SM5r5GpJC6y128OVZ2lijGkpabCcAsbWcloWVpWzUtwROV+obpVT3LjQWuv1Ss/lUt7jermki+V8xm8h5/exqpzXvww5r32pcj7fb5K0ylq7LiwJI2jGmLpyVqrqKee8pY6cm7lPnzd+J+e88T+SluX/vGqMiZJzvSO/A2XxMzxCZ5y+W93lrAJ5pZzX5Tg5575H5FwbXCfpA2vtyjCliXMQr3flT95n7u5yntNOcq5/NJBz/f30tYajcm5E2yHnc9M2OddfPb0+mncNeIic175OkprIOY8/ff03QdJnkua5fWYDgHCjIMsjxpjrJM2Rc/J72lpJXa2fB9kYU0vOh+szzc9bNSPQ+dvL+YB+puettXf72d+tr/sQa+2HQcz9vKRx+cLtrbVbAh0LAAB4L28Vz92STL5NL1prx4YhJQAAAAAAAAAAAKDcomVhiIwxHY0xsyTN1dnFWAck3eyvGCtPE5fYniBTcTuuaSmdGwAAlKyR8i3GkspQu0IAAAAAAAAAAACgrIgqfJdzmzHmMkn35QtXkrMkfVtJtVwO2yTpBmvtrkKGr+MSOxhwkpKstT8bY7J19nPqNr7nc/s5rqC5AQBACclbYnqUy6b/Wmu3lXQ+AAAAAAAAAAAAQHlHQVbhGkn6dRH33SBphqQ3rbXZRdi/hkvsRFET83NstTN+rllCc7sdV9DcAACg5PxGUkOX+KslnQgAAAAAAAAAAABwLqBloXdSJK2VlFjEYixJquwSywwhh/yFUZVKaG63gqyC5gYAACUgb3WsiS6bUiS9W8LpAAAAAAAAAAAAAOcEVsjyTh1Jd0i6wxizQtIoa+3uQo5xe/yzQsjhZL6fK5TQ3PnnLWxuGWN+L+n3khQTE9OpdevWQU4NAAD8adiwoX788UefeP369es0aNDgROfOncOQFQAAAAAAAAAAAFD2bNiwIcVaG1eUfSnIKoS1dq4kc2bMGFNNUm1JHST9UtJNOrtVYC9JG40xV1lr1xcwvNtKWhVDSDf/qlSngpg7mFWy3FbDKmhuWWtfVV6rpM6dO9v16wt6mAAAQCCysrI0Y8YM3XfffT7batasqe3btys2NjYMmQEAAAAAAAAAAABlkzHmh6LuS0FWEKy1xyQdk5Qkab4xZqKkGZKuP2O3mpI+Nsb8wlp70M9QbitLubUSLKroIoxf2NzBFGTln7ewuQEAgEeefvppJSYmSpJyc3OVkpKidevWKTU11XX/iRMnUowFAAAAAAAAAAAAFCMKsjxgrU01xtwoKV3SyDM21ZE0VdJwP4cedom5FTcVVf5j3cYvbO6CjinqvIXNDQAAPLJkyRKtWrWqSPt26tRJ48ePL+aMAAAAAAAAAAAAgHNbRLgTKC+stVbSnZL25Nt0ozGmnp/DUlxi5wUzvzGmlnwL7NyXxvB4bj/HFTQ3AAAoYfXq1dP777+vqCjq8QEAAAAAAAAAAIDiREGWh6y1JyTNzBeOktTHzyH5i7ckqUmQ07sdV1DvSre5m5bQ3AAAoARdccUVWrNmjZo1axbuVAAAAAAAAAAAAIByjyUSvLfSJXaR247W2p+NMWmSYs8Inx/kvG5FUTsL2H+XS8zLgiy38QEAQDEzxqh69epq2LChLrvsMg0bNkx9+/YNd1oAAAAAAAAAAADAOYOCLO8dcInFusRO2yyp1xk/tzPGVLbWZgY4b7xLbEsB+29yiXUKcM7TOuf7+Xtr7bEgxwIAAAFYuXJluFMAAAAAAAAAAAAAcAZaFnqvikssvYD9/5vv54pyL64qTPd8P5+StNHfztbaPZL2FzJGoYwxTSU1zhfO/28CAAAAAAAAAAAAAAAAzgkUZHmvmUvsYAH7f+IS+1UgExpjaki6LF94tbU2o5BD88/d3BhzQSBzS/qlS2xpgGMAAAAAAAAAAAAAAAAA5QIFWd4b6BL7uoD9P5f0U77YbcaYQNpJDpdUOV9sbhGOc9vndwHMK0m/z/dzlqQPAxwDAAAAAAAAAAAAAAAAKBcoyPKQMeZCSTfnC6dLWubvGGtttqQ38oXrSxpRxDmjJY3LFz4uaXYRDl8iaV++2ChjTN0izt1XUqd84fnW2rSiHA8AAAAAAAAAAAAAAACUNxRk5THG/MIY0yKE4+tK+rekivk2vW2tPVnI4c9LyswXe8YY07gIU0+W1DJf7B/W2tTCDrTWnpL0bL5wLUkzCjvWGFNd0j/yDynpr4UdCwAAAAAAAAAAAAAAAJRXFGT9v86SEo0xbxhjehljIotykDEmwhjzG0kbJLXLt/lnSRMLG8Nau0/S0/nCNSV9Zoxp7WdeY4yZIunufJtSJT1RlNzzvCRpR77Yr/Mehwp+5m4gaZWk8/Ntet1auzGAuQEAAAAAAAAAAAAAAIByJSrcCZQyUZJuyfvzkzHmM0mbJCVISpN0WFIFSdUktZDUh2ayvwAAIABJREFUUdJgSQ1cxjop6eairFSV5ylJv5J02Rmx8yVtMca8I2mRpB8k1ZB0kaQxki7MN4aVNNJa+3MR55S1NssYc7Ok1Tp7da9bJPUyxvxd0kY5hV6NJfWWdJukmHxDfS/f4jAAAAAAAAAAAAAAAADgnGKsteHOoVQwxoyQNMuj4Y5IusFa+58Ac6grZ+Up11WximCctfaFYA40xlwnaY6CK9I7IOlKa23+lbaKpHPnznb9+vXBHAoAAAAAAAAAAAAAAAAUO2PMBmtt56LsS8vC/5ft0TjvS2oTaDGWJFlrf5LUTdJHAR56WE4BWFDFWHlz/1vSVZL2BXjoWkldgi3GAgAAAAAAAAAAAAAAAMoTCrLyWGv/JamNpHskLZR0sKiHSvpW0hRJF1prr7fW7g8hj5+ttYPktEL8LG98f1IkTZXUylr7XrBznjH3SkmtJD0iKbmQ3TdKulXS5dbaPaHODQAAAAAAAAAAAAAAAJQHtCwsgDGmkaQWkppKqiUpRlKOpKNy2hL+IGmztTa9GHOoK6mLpOaSqkk6JadY7GtJG621ucU490WSLpFUX1JlSely/s1fWWv3ejUPLQsBAAAAAAAAAAAAAABQmgXSsjCquJMpy6y1ySp8pajizuEnOSt2hWPubZK2hWNuAAAAAAAAAAAAAAAAoCyiZSEAAAAAAAAAAAAAAAAAeISCLAAAAAAAAAAAAAAAAADwCAVZAAAAAAAAAAAAAAAAAOARCrIAAAAAAAAAAAAAAAAAwCMUZAEAAAAAAAAAAAAAAACARyjIAgAAAAAAAAAAAAAAAACPUJAFAAAAAAAAAAAAAAAAAB6hIAsAAAAAAAAAAAAAAAAAPEJBFgAAAAAAAAAAAAAAAAB4hIIsAAAAAAAAAAAAAAAAAPBIVLgTAAAAAAAAAAAAgPestTpx4oQyMjKUkZGh7Oxs5eTkKDc3N9ypAQAAAGeJiIhQZGSkoqKiFBMTo5iYGEVHR8sYE+7UgkJBFgAAAAAAAAAAQDmSm5ur1NRUpaWlKSoqSlWrVlVcXJwqVKigyMhIRURElNkvtgAAAFD+WGuVm5urnJwcnTp1ShkZGTpw4ICys7MVGxur2rVrKyKibDUBpCALAAAAAAAAAACgnMjMzFRycrKio6N1/vnnq2LFiuFOCQAAACiQMUaRkZGKjIxUxYoVFRMTo7p16yorK0uHDh3S999/r0aNGqly5crhTrXIylb5GAAAAAAAAAAAAFxlZmZqz549qlu3rho2bEgxFgAAAMq0ihUrqmHDhqpbt6727NmjzMzMcKdUZBRkAQAAAAAAAAAAlHG5ublKTk5WvXr1VL169XCnAwAAAHimevXqqlevnpKTk5WbmxvudIqEgiwAAAAAAAAAAIAyLjU1VdHR0RRjAQAAoFyqXr26oqOjlZqaGu5UioSCLAAAAAAAAAAAgDLMWqu0tDTFxcWFOxUAAACg2MTFxSktLU3W2nCnUigKsgAAAAAAAAAAAMqwEydOKCoqShUrVgx3KgAAAECxqVixoqKiopSZmRnuVApFQRYAAAAAAAAAAEAZlpGRoapVq4Y7DQAAAKDYxcTEKD09PdxpFIqCLAAAAAAAAAAAgDIsIyNDMTEx4U4DAAAAKHZVq1ZVRkZGuNMoFAVZAAAAAAAAAAAAZVh2drYqVKgQ7jQAAACAYlehQgVlZ2eHO41CUZAFAAAAAAAAAABQhuXk5CgyMjLcaQAAAADFLjIyUjk5OeFOo1AUZAEAAAAAAAAAAJRhubm5iojgKx8AAACUfxEREcrNzQ13GoXi7BwAAAAAAAAAAKCMM8aEOwUAAACg2JWV814KsgAAAAAAAAAAAAAAAADAIxRkAQAAAAAAAAAAAAAAAIBHKMgCAAAAAAAAAAAAAAAAAI9QkAUAAAAAAAAAAAAAAAAAHqEgCwAAAAAAAAAAAAAAAAA8QkEWAAAAAAAAAAAAAAAAAHiEgiwAAAAAAAAAAAAAAAAA8AgFWQAAAAAAAAAAAAAAAADgEQqyAAAAAAAAAAAAAAAAAMAjFGQBAAAAAAAAAAAAAAAAgEcoyAIAAAAAAAAAAAAAAAAAj0SFOwEAAAAAAAAAAAAACIa1VlOnTlVGRobPtv79+6tLly7FNvecOXOUkJDgE2/btq2uv/76YpsXpVdGRoZWr16tTZs26euvv9Y333yjQ4cO6fDhw8rMzFSNGjUUGxurunXrqlOnTuratauuuOIKNWjQoETzTEhI0IIFC/TFF18oISFBhw4d0vHjx1WlShXFxcWpTZs26t69u4YMGaI2bdqUaG7Hjh3Thg0btGHDBh07dsxne/v27XXNNdeUaE75nThxQmvXrlViYqKSkpJ09OhRZWVlKSYmRtWrV9f555+vFi1aqH379qpZs2ZYcwUQPsZaG+4ccI7r3LmzXb9+fbjTAAAAAAAAAACgTEpISCjxL8yB0mT69OkaP368T7xp06batm2bqlWr5vmcmzZt0qWXXqrs7Oyz4lFRUVq7dq06duzo+ZwonbZt26Z58+Zp2bJlWrt2rU6dOhXQ8ZGRkRo8eLDuuusu9erVq5iydKxdu1YPPfSQli9fXuRj+vTpo8mTJxdLcePJkye1ZcsWffXVV//7k5iYqNzcXL/H3HrrrXr99dc9z6UwWVlZmj9/vmbOnKlVq1bp5MmThR5jjFGrVq3Uq1cvXX311erdu7eio6NLIFug/AvX+a8xZoO1tnOR9qUgC+FGQRYAAAAAAAAAAMGjIAvnOmutrrzySn3++ec+20aPHq2XX37Z0/lOnTql+Ph4bdmyxWfbxIkTNWnSJE/nQ+mTlZWlyZMn67333lNiYqJn4w4ePFj/+Mc/VLduXc/GlKScnBxNmDBB06ZNUzD1AREREbrnnnv09NNPKzIyMqRcFi5cqI8//lhfffWVtm7dqqysrICOD0dB1rvvvquHHnpISUlJIY3D6wPgnbJQkEXLQgAAAAAAAAAAAPhnTLgzQHEqB4s3GGM0c+ZMXXzxxTpx4sRZ21599VVdf/316t27t2fzTZkyxbUY6xe/+IUeffRRz+ZB6XX06FE98cQTno/74Ycf6ssvv9Ts2bM9+509efKkrr32Wn388cdBj5Gbm6upU6cqISFB//73v1WxYsWgx3r22We1atWqoI8vST///LNGjRqlDz74INypACiDIsKdAAAAAAAAAAAAAACEomXLlpo8ebJP3FqrUaNGKT093ZN5tm3b5jpPZGSkZs2aFVKhCsqfevXqqXPnzhowYIBuuukm9e/fX+3atZMpoND10KFDuvrqqwNqK+iPtVY33XRTgcVY9erV04ABA3TzzTdr0KBBatq0qd99Fy1apOHDh4ecV1mQlJSkrl27UowFIGiskAUAAAAAAAAAAACgzBs3bpzmzZun1atXnxVPSkrShAkTNGPGjJDGz8nJ0ciRI11brE2YMEGdOxepgxHKsapVq2rQoEHq06ePevbsqRYtWrjul5KSojfffFPPPvus9u3b57M9MzNTv/71r7V161Y1btw46Hyee+45/fvf/3bd1qFDB/3lL39R3759fQrE1q5dqwcffFArVqzwOe69995Tt27dNHbs2KDzKu2Sk5N1xRVXaO/eva7ba9asqQEDBmjIkCFq1aqVzjvvPNWuXVvp6elKS0tTYmKiNm7cqJUrV2rVqlXKzs4u4X8BgNLABNMjFvBS586d7fr168OdBgAAAAAAAAAAZVJCQoLatGlTfBPQsrB8K2ffFe7YsUPt27f3aV1ojNGyZcvUq1evoMeeMmWKHnroIZ9427ZttXHjRlWqVCnosVG2pKSkKC4u7n8/X3LJJbrrrrt04403KiYmpsjjHD58WCNHjtT8+fNdtw8aNEgffvhhUDnu3r1bbdu2VWZmps+2YcOG6fXXXy9wRTdrrSZMmKCpU6f6bIuOjlZiYqKaNGkScF49e/Z0bVlYu3Ztde7cWfHx8YqPj9fx48c1bNgwn/1uvfVWvf766wHPW1QZGRnq2rWrtm3b5rOtYsWKuv/++zVx4kRFR0cXabzDhw9r3rx5evHFFzVw4EBNmjTJ65SBc1Kxn//6YYzZYK0tUgU2K2QBAAAAAAAAAAAAKBcuvPBCPfnkk7rvvvvOip9uXbht27aACmZOS0hI0OOPP+4TP92qkGKsc1N8fLz+/Oc/6+qrrw7q+Jo1a2ru3Ln6zW9+47qS1cKFC/XVV18pPj4+4LH/9Kc/uRZj9ezZU2+99ZYiIyMLPN4Yo2eeeUYHDx7UW2+9dda2EydO6MEHH9Tbb78dcF6Ss5JYx44d/1d8FR8fr+bNm5+1z8qVK4MaO1Rjx451LcZq0KCBPvnkE7Vt2zag8WrWrKlRo0Zp1KhR+vnnn71KE0AZEBHuBAAAAAAAAAAAAADAK3fffbe6du3qE9+9e7ceeOCBgMfLzc3VyJEjdfLkSZ9t9913ny699NKg8kTZVblyZc2ePVvr1q0LuhjrtIiICL311ltq1KiR6/aZM2cGPObOnTs1d+5cn3h0dLTeeOONQouxzvS3v/1N9erV84nPmTNHu3fvDji3t99+W0eOHNGqVas0depU3XDDDT7FWOGyZMkS18f7vPPO07JlywIuxsqvVq1aIR0PoGyhIAsAAAAAAAAAAABAuREREaGZM2eqcuXKPttmzJjh2i6tINOmTdN///tfn3jr1q312GOPBZsmyrCqVavqhhtu8Gy8KlWq6JFHHnHdtmTJkoDHmzFjhnJzc33id9xxR8BtBqtVq+baqjMnJ0d///vfA86tYcOGiogofWUK2dnZuvvuu33iERERmjt3rlq3bh2GrACUZaXvlQ4AAAAAAAAAAAAAQtC6dWvXFoPWWo0cOVIZGRlFGue7775zLZSJiIjQrFmzXIu+gGBcd911roVKSUlJSktLK/I4ubm5mj17tk/cGKO77rorqNxuu+02Va1a1Sf+7rvvylob1JilzbvvvqvExESf+O23367u3buHISMAZR0FWQAAAAAAAAAAAADKnXvvvVddunTxiX///fd68MEHCz3eWqtRo0bpxIkTPtvuueceXXbZZZ7kKUnr16/XU089pcGDB6tt27aKjY1VxYoVValSJdWpU0edO3fWyJEj9eabb+rIkSOezXum7Oxsffnll5o6dapGjRqlbt26qWnTpoqNjVWFChVUo0YNNWvWTJ06ddKwYcP08ssv65tvvimWXAqTlZWlhQsX6q677lKPHj3UoEEDxcTEqFKlSmrcuLF++ctf6vjx42HJLVh16tRR06ZNXbft2bOnyOOsXbtW+/fv94lffvnlfscvTNWqVTVo0CCfeHJysr766qugxixtnnvuOZ9YhQoV9Oijj4YhGwDlQVS4EwAAAAAAAAAAAAAAr0VGRmrWrFnq0KGDTp48eda2l156SUOHDtUVV1zh9/iXXnpJn3/+uU+8VatWevLJJ0POLysrS7NmzdJzzz2nHTt2+N0vNTVVqamp2rBhg2bNmqVKlSrptttu0yOPPKIGDRqElMPRo0c1f/58vf/++1q1apXS09ML3Pfo0aNKSkrSxo0b/7cKU5cuXTRx4kQNHDhQxpigc0lKSlKzZs184itWrFDPnj0lSadOndL06dP17LPP6sCBA67jJCcnKzk5WVlZWapSpUrQ+YTDeeedp927d/vEjx07VuQxPvnkE9d4//79g87r9PHvvvuu63yXXnppSGOH26ZNm7R582af+LXXXquGDRuGISMA5QErZAEAAAAAAAAAAAAol9q0aaPHHnvMJ366daG/VZR2797tuopWRESEZs6cGXKrwtWrV+uSSy7RmDFjCizGcnPy5Em9/PLLatu2rf71r38FncMbb7yhunXrasSIEVq0aFGBxVgFWbt2rQYPHqzevXsrNTU16HwKk5SUpPj4eN1///1+i7HKulOnTrnGK1asWOQxvvjiC9f4lVdeGVROp50uisvPrWixrJkzZ45r/KabbirhTACUJxRkAQAAAAAAAAAAACi37r//fsXHx/vEd+3a5Vp0Za3V7bffroyMDJ9t48eP1+WXXx5SPn/729/Us2dPJSYmhjTOkSNHNHz4cD388MNBHb93716flcNCsXLlSsXHx4f873Kzc+dOXXbZZdqyZYvnY5cmO3fudI3XrVu3yGNs2rTJJxYREaH27dsHnZckNW7cWHFxcUWar6z5+OOPfWIVK1bUVVddFYZsAJQXtCwEAAAAAAAAAAAAUG6dbl3YsWNHZWVlnbXtxRdf1NChQ9WjR4//xV555RUtX77cZ5wLLrhAkyZNCimXv/71r3rggQcK3Kdx48a64IILVLt2bUnSwYMHtWXLFh05csR1/8mTJ6tGjRq6//77Q8rtTDExMWrdurViY2NVs2ZNVahQQYcPH9a+ffu0fft2ZWdnux63e/duXXPNNdqwYYNiYmI8ySU9PV39+/fXwYMHfba1bNlSTZs2Vd26dZWdna2kpCRt3brV00KzkrJp0ybX5zgmJkZNmjQp0hgHDhxQSkqKT7xJkyaqWrVqyDm2bdtWq1atOiv2008/6aeffgqoaKw0SU1N1bZt23zil156aZlreQmgdKEgCwAAAAAAAAAAAEC51q5dOz366KM+q0mdbl24detWRUdHa+/evZowYYLP8adbFUZHRwedw+zZs/0WY9WpU0fjxo3TsGHD1KJFC5/t2dnZWrlypR5//HHXlnQTJ05Ur1691Llz56Byi46OVr9+/XTttdfqsssu0wUXXKCICPdmS5mZmVq6dKlmzJih//znPz7bv/32W40dO1b//Oc/g8olv4kTJ561clSVKlV0//33a/jw4a6P1bFjx/Tuu+8G1OavNHjrrbdc4927d/f7XOT3/fffu8ZbtmwZdF5natGihU9B1ul5y2pB1vr162Wt9Yl36tTJJ/btt99q7ty5WrlypRISEv7XojMuLk5xcXFq3ry5+vbtq379+qlZs2bFnjuA0o2WhQAAAAAAAAAAAADKvQceeMC1yGLnzp166KGHJEm/+93vdOzYMZ997rrrLnXv3j3ouZOSknT77be7bhs2bJh2796thx9+2LXASJKioqLUt29fff7555o2bZqMMWdtP3XqlH77298qMzMzoLyaN2+uGTNm6NChQ/rggw906623qlWrVgUWAFWuXFmDBw/WkiVLNG/ePNWoUcNnn1mzZnnWunDr1q3/+3uHDh2UmJioxx57zO9jVa1aNf3+978vU6sbpaSk+C1gGzp0aJHHSUpKco03bNgwmLR8NGjQIKB5y4Lt27e7xi+66KL//T0hIUEDBw5UmzZt9PDDD+vTTz/Vjz/+qMzMTGVmZmrv3r3auHGj5s6dqzFjxqh58+bq3bu3vvzyy5L6ZwAohSjIAgAAAAAAAAAAAFDuRUVFadasWa4rJ73wwgu64447XFd8atGihZ566qmQ5v7jH/+ojIwMn/gDDzygd955J6B2cuPHj9ff//53n/i3337rd5UlNyNGjNCOHTv0hz/8Iej2gtddd50WL17ss3KYtVYvvfRSUGP6c8kll2jZsmVq3Lixp+OWBo888oiOHj3qE69Vq5ZuvPHGIo/z008/ucbPO++8oHM7U/369QOatyz47rvvXOPNmzeX5Lw2XHLJJVq0aJHrSlr+rFixQpdffrluvPFG1//7AMo/CrIAAAAAAAAAAAAAnBMuuugin7aFkpSbm+ta5GSM0cyZM0NabWnNmjVavHixT/yaa67RlClTghpz9OjRuv76633iL7zwQpHHaNSokSIjI4Oa/0yXX365/vSnP/nE33jjDWVlZYU8vuQU07355puKjY31ZLzSZOXKlXrllVdct02YMCGgYr3TLfTyq1mzZlC55ee2GlpB85YF+/btc403atRIEyZM0Lhx43Tq1Kmgx58zZ4569OihH3/8MegxAJRNFGQBAAAAAAAAAAAAOGc8+OCD6tChQ5H2vfPOO3XFFVeENN+0adN8YpUrV9b06dN9Wg8GYvLkyT6tBb/++mt99tlnQY8ZrHvvvVeVKlU6K5aenq7Nmzd7Mv7o0aN18cUXezJWaZKSkqLhw4e7rrx0wQUXaPz48QGN57bKluS0cfSCv3GOHDniyfjhcPDgQdf4O++8o2eeecZ1W7169dSrVy/deOONGjhwoDp06FBgm89Nmzapd+/eru1QAZRfFGQBAAAAAAAAAAAAOGdERUXp9ddfV4UKFQrcr3nz5kGvYHXa4cOH9eGHH/rEb7vtNjVp0iSksVu2bKmrrrrKJ758+fKQxg1GTEyMa+HaunXrPBn/d7/7nSfjlCY5OTm6+eablZyc7LMtIiJCs2bN8ilyK8zJkydd425tOoPhLx9/85YF6enprvFJkyb5xPr3768vv/xS+/bt0/Lly/Xuu+9q4cKF2rhxow4cOKCpU6f6XUVsx44duv322z3NHUDpRkEWAAAAAAAAAAAoccaUjj8Azk0XX3yxJk6c6He7MUb//Oc/FRMTE9I8S5cudW3bd8MNN4Q07mm9evXyia1Zs8aTsQPVsmVLn9iGDRtCHrdVq1a65JJLQh6ntLn33nu1dOlS120PPvigunXrFvCY/lrrRUVFBTxWIOOE0tIv3PwVk2VnZ//v7xEREXrttde0ePFiXXbZZa4r28XFxenee+9VYmKi39/X9957T++99543iQMo9SjIAgAAAAAAAAAAAHDOeeihh/SLX/zCddvo0aPVs2fPkOdYtWqVTyw6Olo9evQIeWxJ6tSpk09s7dq1ri3wiludOnV8Yv7awQUiPj4+5DFKm5deeknTp0933darVy89/vjjns4XSmvMoowTjt83r+Tk5BS6z6uvvqpRo0YVabx69eppxYoVuuCCC1y3h7rqHoCyw5tSWAAAAAAAAAAAAAAoQypUqKBOnTrp66+/9tnWpUsXT+bYtGmTT6xVq1aKiPBm3Qy3IqijR4/q6NGjflunFSQ7O1srV67Uhg0btHXrViUkJCgtLU3Hjh3T0aNHA14J6fDhwwHnkF+HDh1CHqM0ef/99zVu3DjXbe3atdO8efMUGRkZ1Nj+2nCeudpTKPw9/161RAyHwlqXXnPNNUUuxjotNjZWr7/+unr06KHc3Nyztm3evFlLly5Vv379As4VQNlCQRYAAAAAAAAAAAAAFIPvvvvOJ5aSkqIRI0Z4Mv6xY8dc42lpaQEVZO3YsUPTp0/Xe++9p5SUFE9yk6QjR46EPMZ5553nQSalw9KlS/Xb3/7Wp0hHkpo1a6alS5cqNjY26PH9FUb5a8sXKLf2m5JUqVIlT8YPh8Jynzx5clDjXn755RowYIA++ugjn23z58+nIAs4B1CQBQAAAAAAAAAAAAAeO3nypGtxU3Jyst54441inTstLU3nn39+oftlZmbqySef1NSpU/0W24Ti+PHjIY8RzEpfpdGaNWt07bXXuj7O9evX16effqoGDRqENIe/xyo9PT2kcU/zVwBYlp+jatWq+d3Wo0cPtW3bNuixx4wZ41qQ9dlnnwU9JoCyg4IsAAAAAAAAAAAAAPDY0aNHS/XcGRkZGjhwoFauXFlseVhrQx6jatWqHmQSXps2bdKAAQNcC9Rq166tTz75RM2bNw95nlq1arnGvWgdWdA4/uYtC2rXru13W58+fUIau2fPnoqMjFROTs5Z8W+++UapqakFzg2g7KMgCwAAAAAAAAAAAAA8lpmZGba5CyuEstZq8ODBhRZjRUZG6rzzzlOjRo0UFxenSpUqqXLlyqpQoYLPvps3b9aWLVtCSbtcSkhIUL9+/VzbN1avXl3/+c9/1K5dO0/m8tfe8eDBg56Mf+DAAdd43bp1PRk/HArKPT4+PqSxY2Ji1KZNG3399dc+2/bu3UtBFlDOUZAFAAAAAAAAAAAAAB6LjIwMdwp+vfbaa1q+fLnrtoYNG+r2229X7969FR8fr+jo6CKN+dhjj1GQlc+uXbvUt29f19aVMTExWrx4sTp16uTZfE2bNnWNJycnezL+jz/+6Bpv1qyZJ+OHQ0GtPUNtIXl6DLeCrNTU1JDHBlC6UZAFAAAAAAAAAAAAAB6LiYlxjY8bN07PP/98CWfz/06dOqWJEye6bnvggQc0adIkRUUF/jVyenp6qKmVK3v37lWfPn20b98+n22VKlXSBx98oG7dunk6p7+2hzt37vRk/F27drnGy3JBVosWLfxuq1mzZsjjx8bGusYpyALKv4hwJwAAAAAAAAAAAAAA5U2NGjVcV5f6/vvvw5DN/1u5cqUOHTrkEx8/fryefvrpoIqxJOnnn38ONbVy48CBA+rTp49++OEHn20VKlTQ+++/r759+3o+b/369V3b4O3Zs0cZGRkhj5+QkOATi4uL89sqsSy46KKL/G4zxoQ8vr/2oV6MDaB0oyALAAAAAAAAAAAAAIqBWzu07777ruQTOcOiRYt8YlWqVNGkSZNCGtdfO7tzTWpqqvr27ev6PEdGRupf//qXBg0aVGzzd+jQwSeWm5urzZs3hzTu3r179dNPPxVpvrKkTZs2qlKliuu2tLS0kMc/fPiwa9ytcA5A+UJBFgAAAAAAAAAAAAAUg/bt2/vEEhMTw1q8tGPHDp/YVVdd5bfFYlFYa7Vu3bpQ0ioXjhw5on79+mn79u0+24wxmjlzpq6//vpizaF79+6u8VWrVoU0rr/je/ToEdK44RYZGamuXbu6bnNrNxkof2PUqVMn5LEBlG4UZAEAAAAAAAAAAABAMfBXrOK2SlVJOXjwoE/MbSWvQGzevNnvSkDnioyMDA0YMEAbN2503T5jxgzdcsstxZ7HVVdd5RpfvHhxSOP6O97ffGXJL3/5S9d4qEWG6enp+uabb3ziERERatq0aUhjAyj9KMgCAAAAAAAAAAAAgGIwaNAgGWN84i+99JKstWHISDp27JhPLDo6OqQxX3755ZCOL+tOnjypIUOGaM2aNa7bn3vuOY0ZM6ZEcukVs7I6AAAgAElEQVTSpYvq1avnE1+zZo1++OGHoMZMT0/XwoULfeINGjRQfHx8UGOWJtddd51r/NNPPw1p3JUrVyo3N9cn3rFjR9WoUSOksQGUfhRkAQAAAAAAAAAAAEAxaNSokfr06eMT37Ztm+bMmROGjKSaNWv6xJKTk4Meb//+/frXv/4VSkpl2qlTpzR06FAtW7bMdfukSZN09913l1g+kZGRuvHGG33i1lq9+OKLQY05a9Yspaen+8SHDRumiIiyX3LQokULdevWzSe+evVq1/aTReWvULF3795Bjwmg7Cj7r44AAAAAAAAAAAAAUErdc889rvE777xT33//fQlnI9fVk5YtW6acnJygxhs5cqSOHz8ealplUm5urm655RZ99NFHrtsnTpyoiRMnlnBW0h/+8AfXQqkZM2Zoz549AY117NgxPfXUUz7xyMhI3XHHHUHnWNqMHTvWNR7s87d69Wp9/PHHrtvcCuYAlD8UZAEAAAAAAAAAAABAMenfv7/rKlmpqakaNGiQ9u7d68k86enpev755wvdr2vXrj6x/fv367XXXgt4zoceekhLliwJ+LjyYvTo0Zo9e7brtrvvvluTJk0q4YwcF154oWsbvhMnTmjEiBEBFd/deeedOnDggE/8N7/5jZo3bx5SnqXJ0KFD1aZNG5/4ggUL9M9//jOgsdLS0nTbbbe5tiscOHCgOnToEHSeAMoOCrIAAAAAAAAAAAAAoBi9+uqrqlatmk/8m2++UceOHf2usFQUu3bt0sMPP6wmTZoUqTVe//79XePjx4/X8uXLizTn8ePHNWbMGE2ZMiWgXMuTe++9128R2x/+8Ac999xzJZzR2f7yl7+oUqVKPvEVK1bolltuUVZWVoHHW2s1YcIEvfnmmz7bKleurKefftqzXEuDiIgIvy0dR48erZkzZxZpnAMHDqhXr1767rvvXOd49NFHQ8oTQNkRFe4EAAAAAAAAAAAAAKA8a968ud544w0NHTrUZ9WclJQUDRo0SPHx8Ro7dqz69u3r2lbwtCNHjmjTpk364osvNG/ePG3evDmgXNq3b69evXppxYoVZ8UzMzPVr18/jR07VnfffbcaN27sc2xKSormz5+vJ554QsnJyf+LR0ZGql+/fn5btJU3CxYs8FtwVblyZWVkZGjEiBGezXf77bere/fuAR3TvHlzPfHEE3rggQd8tr3zzjtKSEjQM888o969e8sYc9b2devW6U9/+pPP78hpTz31lJo2bRpQPme67777lJKSUuA+bqtySdIXX3xRpMc2mMesT58+GjNmjF5++eWz4jk5ORo1apTmzZunRx99VJdeeqnPY5aSkqI333xTTzzxhI4cOeI6/hNPPKH4+PiAcgJQdlGQBQAAAAAAAAAAAADF7Nprr9Urr7yi0aNHu7Yy++qrrzR8+HBJUsuWLdW4cWPVqlVLlSpV0pEjR3T48GHt379fu3fvlrU2pFymTJmi7t27Kzs7+6x4Tk6Opk2bpmnTpql169a68MILVa1aNaWlpWnfvn3atm2ba7u7xx9/XKdOnTpnCrLS0tL8bsvMzHRdVSoUPXv2DLi4SJLuv/9+rVmzRgsWLPDZtmnTJvXt21f169dXx44dFRsbq6NHj2rr1q1KSkryO+avf/1rjR8/PuBczjR37lz98MMPQR27a9cu7dq1q9D9gn3Mnn/+eW3btk2rV6/22bZ48WItXrxY9evXV9u2bRUXF6fjx48rOTlZW7ZsKbAV5JAhQ/TQQw8FnA+AsouCLAAAAAAAAAAAAAAoAbfffrvq1KmjESNG+F1FR5J27typnTt3FlseXbp00fTp0/XHP/7R7z6JiYlKTEwsdKzf//73mjhxoh577DEPM4QXjDGaPXu2hgwZoqVLl7rus3//fi1atKhI4/3qV7/S22+/7bM6VHlSqVIlLV68WAMGDHAtypKcx2z//v1FHnPQoEGaPXt2uX7cAPiKCHcCAAAAAAAAAAAAAHCuuOaaa7R582b179/f03Gjo6N10003FXn/O+64Qy+88IIqVKgQ1HyRkZF6/PHH9corrwR1PEpG5cqVtWjRIo0dOzbogiBjjMaPH6+FCxeqUqVKHmdY+lSvXl3Lly/XH//4x5CKqCpWrKgnn3xSH3zwgSpXruxhhgDKAgqyAAAAAAAAAAAAAKAEnX/++Vq8eLFWrFihIUOGKCoquMZGMTExGjBggP7xj3/owIEDevvttwM6/q677tLnn3+uK6+8MqDj+vbtq3Xr1unRRx8N6DiER1RUlKZPn67Vq1erZ8+eAR3bq1cvrVmzRtOmTQv697Qsqlixol566SV9+eWX6tevX0CFWRUqVNDw4cO1fft2Pfzww4qIoCwDOBeZUPsLA6Hq3LmzXb9+fbjTAAAAAAAAAACUoNLStac8fE2SkJCgNm3ahDsNACFIS0vTxx9/rC+//FLbtm1TUlKSUlNTdeLECUVFRalatWqqXr26GjRooNatW6t169aKj49X165dg17hKr9169bpo48+0meffabdu3crNTVVJ0+eVExMjOrVq6fWrVure/fuGjx4sC688EKf4w8fPqzDhw+fFYuKilKjRo08yQ/e2b59uxYsWKDVq1crISFBhw4d0vHjx1WlShXFxcWpTZs26tatm4YMGaJ27dqFO91SYefOnfrwww/1+eefKzExUfv371d6eroiIyNVo0YNNWnSRBdffLGuvPJKDRo0SLVq1Qp3ykC5Fq7zX2PMBmtt5yLtS0EWwo2CLAAAAAAAAAA491CQ5R0KsgAAAHAuKQsFWayNBwAAAAAAAAAAAAAAAAAeoSALAAAAAAAAAAAAAAAAADxCQRYAAAAAAAAAAAAAAAAAeISCLAAAAAAAAAAAAAAAAADwCAVZAAAAAAAAAAAAAAAAAOARCrIAAAAAAAAAAAAAAAAAwCMUZAEAAAAAAAAAAAAAAACARyjIAgAAAAAAAAAAAAAAAACPUJAFAAAAAAAAAAAAAAAAAB6hIAsAAAAAAAAAAAAAAAAAPEJBFgAAAAAAAAAAAAAAAAB4hIIsAAAAAAAAAAAAAAAAAPAIBVkAAAAAAAAAAAAAAAAA4BEKsgAAAAAAAAAAAAAAAADAIxRkAQAAAAAAAAAAAAAAAIBHKMgCAAAAAAAAAAAAAAAAAI9QkAUAAAAAAAAAAAAAAAAAHqEgCwAAAAAAAAAAAAAAAAA8QkEWAAAAAAAAAAAAAAAAAHiEgiwAAAAAAAAAAAAAAAAA8AgFWQAAAAAAAAAAAAAAAADgEQqyAAAAAAAAAAAAAAAAAMAjFGQBAAAAAAAAAAAAAAAAgEcoyAIAAAAAAAAAAAAAAAAAj1CQBQAAAAAAAAAAAAAAAAAeoSALAAAAAAAAAAAAAAAAADxCQRYAAAAAAAAAAAAAAAAAeISCLAAAAAAAAAAAAAAAAADwCAVZAAAAAAAAAAAAAAAAAOARCrIAAAAAAAAAAAAAAAAAwCMUZAEAAAAAAAAAAAAAAACARyjIAgAAAAAAAAAAAAAAAACPUJCF/2PvvqOrKtP3/187CZAQAgktoUiTFiD00ESCSAdFBAvDCFgoMuOIIyh+dURHHCvgT/2oI6igjg2kBgFpoQgSEkCaoCjFAKGTENKT/fsDW3L2IaclJzm8X2tlzcq993Pv27hPdMk1zwMAAAAAAAAAAAAAAADAQwhkAQAAAAAAAAAAAAAAAICHEMgCAAAAAAAAAAAAAAAAAA8hkAUAAAAAAAAAAAAAAAAAHkIgCwAAAAAAAAAAAAAAAAA8hEAWAAAAAAAAAAAAAAAAAHgIgSwAAAAAAAAAAAAAAAAA8BACWQAAAAAAAAAAAAAAAADgIQSyAAAAAAAAAAAAAAAAAMBDCGQBAAAAAAAAAAAAQDGJi4uTYRg2X0eOHPH2aECxsHrf586d6+2xgGLB+w57CGQBAAAAAAAAAAAAAAAAgIcEeHsAAAAAAAAAAAAAAPCUI0eOqGHDhk6vCwgIUJUqVRQaGqqwsDC1atVK0dHR6ty5szp06FAMkwIobq78PvD391eFChUUGBiokJAQ1axZUzVr1lTDhg3VvHlztWjRQtHR0apUqVIxTQ3AFxDIAgAAAAAAAAAAAHDNy83N1blz53Tu3DlJUkJCwu/HTjVv3lzjx4/XvffeqypVqnhxSgDFLS8vT+np6UpPT9f58+d19OhRm3v8/f3Vrl07DRgwQHfeeadatWrlhUnhC3bt2qXFixfb1J955pmSHwYeRSALAAAAAAAAAAAAdhmGtydAcTJNb09QNhw4cECPPPKIXnnlFb3//vvq16+ft0cC4EV5eXlKSEhQQkKCnnvuObVv316PPvqo7rzzTgUEEMOA43bt2qVnn33Wpk4gq+zz8/YAAAAAAAAAAAAAAFAWnDhxQv379+cPygEUsGPHDo0cOVJRUVFau3att8cBUAoQzQQAAAAAAAAAAADg88LDw9W/f3+713NycnT+/HkdOXJEBw4cuGqvZ599VjVq1NDf/vY3T48JoAQ48vsgMzNTqampOnnypI4dO6ZLly4V2ffAgQPq3bu3HnzwQb322msqX768J8cGUIYQyAIAAAAAAAAAAADg85o3b665c+c6dO+ZM2c0d+5czZw5U8nJyZb3/OMf/9ANN9ygtm3benBKACXBmd8HkmSapo4ePapt27ZpzZo1WrRokc6dO2f3/rffflu7d+/WV199pcqVK3tgYpRWJmf/wg6OLAQAAAAAAAAAAACAP6lRo4amTJmivXv3qk+fPpb35Ofn64knnijhyQB4g2EYatCgge666y7Nnj1bJ06c0CeffKIWLVrYXfPNN99o4MCBSk9PL8FJAZQWBLIAAAAAAAAAAAAAwEK1atW0dOlSdezY0fL6ypUrtWPHjhKeCoC3lS9fXiNGjNDu3bv10ksv2T2a8JtvvtHEiRNLeDoApQGBLAAAAAAAAAAAAACwIzAwUHPnzpVhGJbXV6xYUcITASgt/P399dhjj2n16tUKDQ21vGfevHn6/PPPS3gyAN5GIAsAAAAAAAAAAAAArqJly5YaNGiQ5bXVq1eX8DQASpsePXpoyZIlqlChguX1KVOmKCMjo4SnAuBNAd4eAAAAAAAAAMC1y85GEyXONL09AQAAKO369eun2NhYm/qePXu8MI30/fffa+PGjdq7d68OHDigw4cPKyUlRampqfL391fVqlVVtWpV1atXT927d1dMTIyio6MVEFDyf0S8a9cuLVy4UN98840OHjyo8+fPyzRN1ahRQzVr1lTXrl01YMAA9e7d2+7Rb8Xhxx9/1JdffqkNGzZo//79OnfunHJyclS9enXVrFlTHTp00IABA9SvXz9VqlSpWGc5evSoYmNjf/8ZHTt2TGlpacrNzVVwcLDq1KmjyMhI3XjjjbrttttUv379Ypvl8uXLWrBggVauXKldu3bp+PHjSk9PV3BwsMLDw9WiRQv16tVLw4YNU506dYptjrKmR48emj59uqZMmWJz7ZdfftF///tfTZo0ySPPSklJ0fLly7Vx40bt2bNHR44c0cWLF5WVlaWgoCDVrFlTTZo0UdeuXTVw4EBFR0d75LmOOnfunBYtWqRVq1Zpz549OnnypNLT0xUWFqYaNWqoWbNmGjBggAYNGqTatWt7/Pnx8fFau3atdu7cqX379unChQtKSUn5/edTsWJFVa1aVQ0aNFCDBg3UunVrdenSRVFRUcX+O3Lz5s2aM2fO798fOnTI8r4xY8Y43PPVV19V9erV3R0NnmaaJl98efWrQ4cOJgAAAAAAAK5NV6JQ3v8CUPK8/bn3pc///v37i7W/t/8e8cVnwFmHDx82Jdl8xcTEuNV348aNln0NwzBzc3Ptrlu/fr3lusOHDzv1/JycHPOrr74yR40aZUZERFj2LOrruuuuM9944w0zIyPDrZ+FaZpm/fr1bfpPmzatwD2JiYlmz549HZ6vYcOG5hdffOHWXDExMTZ9R48eXeCeQ4cOmUOGDDENw3Borpo1a5rvvPPOVf8+u2rFihVmTEyMw7P89s4NGDDATEhI8OgsmZmZ5vTp080qVao4NEe5cuXMMWPGmKdOnSrQx+reDz74wKOzOqq4fh/Yk5eXZ7Zq1crymY0bNzbz8/Pd6r9v3z7zr3/9q1mhQgWnPvutWrVy+7M1bdo0m77169cvcE9qaqr5yCOPmBUrVnRorvLly5uPPvqoeeHCBbdmM80rP/u3337bbN68uUu/HyWZVapUMUePHm3GxcU5/Fxn3/cPPvjA5fnsff35nydPP/205T2JiYlu/HRt3XbbbTbPqFixonnx4kWPPsee4v73X3skJZimY1kYjiwEAAAAAAAAAAAAgCLY233ENE2dP3++WJ+9b98+1apVSwMHDtSHH36o5ORkl/r88ssveuihh9SsWTPt3LnTw1MW9OKLL6pTp06Ki4tzeM3hw4d15513auzYscrPzy+WuebNm6eoqCgtWbJEV/5svWinT5/WhAkTdOuttyozM9MjcyQlJWngwIEaMGCANmzY4PAs0pV3bsWKFerUqZOmTJmi3Nxct+f56aef1KVLFz311FNKSUlxaE1OTo7mzp2rli1bauPGjW7P4Av8/Pz09NNPW147dOiQNm/e7FLfzMxM/fOf/1Tr1q318ccfKysry6n1e/fu1Z133qn+/fvrzJkzLs1QlMTERLVs2VKzZs1Senq6Q2uys7M1Y8YMdejQQUeOHHH52YcOHVKXLl304IMP6sCBAy73SUlJ0bx58zRt2jSXe3jb2LFj5e/vb1P/865c7kpOTrbcMfLOO+9UlSpVPPacso5AFgAAAAAAAAAAAAAUwZnAjKdduHBBZ8+e9Vi/Y8eOqXv37lq8eLHHev7Z3/72Nz3xxBPKy8tzaf2cOXN03333eXgq6eWXX9aYMWOUkZHh0vqvvvpKgwcPdvmv6zebN29W+/bttWLFCrf65Ofn69VXX9XAgQNd/muSrgT+unfvrl27drm0/uzZs+rbt6/Wrl3r8gy+ZOjQoapZs6bltWXLljnd78SJE+revbtmzZrl9ru3atUqRUdH66effnKrT2FxcXHq0aOHfvnlF5fW//zzz7rxxhuVlJTk9NoffvhBMTEx2r59u0vP9jV169bVoEGDbOr/+9//HA7KFWXu3LmWQdCxY8d6pL+vKPkDggEAAAAAAAAAAACgjDl37pxl3TAMVa1atYSn+UNAQICaNWumGjVqKDQ0VMHBwUpNTdXZs2e1Z88epaWlWa5LT0/XiBEjtH37drVq1cpj8/z73//WW2+9ZVMPDw9Xs2bNFB4erry8PCUnJyshIUHZ2dmWfebNm6dbbrlFw4YN88hcH374oR5//HGbelhYmFq2bKmaNWsqICBAycnJSkxM1OXLly37rF27Vq+99poeffRRl+ZYv369Bg8efNVgRGhoqKKiolStWjUFBQXpzJkzOnjwoN2wy+rVq3XHHXdo2bJlMgzDqXmSk5M1YMCAq+66Vq1aNUVGRqp27dpKT09XUlKS9uzZUyAclJWVpTvuuEM7duxw6vm+KCAgQLfffrveeecdm2tff/21Xn75ZYd7HT9+XD179tShQ4fs3lO+fHm1adNGNWvWVJUqVXThwgUdO3ZM+/bts7z/6NGj6tWrlxITE+3u/OeMffv2aciQITbv9G9zhYeHKyQk5PffSfbetaSkJD344INOhdZycnJ0++2368SJE3bvqVq1qpo2baqIiAgFBwcrJydHKSkpOn/+vA4cOKBLly45/LyyYsKECVq6dGmBWmpqqr744guNGTPGrd6maeq9996zqbds2VLdunVzq7evIZAFAAAAAAAAAAAAAEWwt3tQWFiY5fFQxcXPz09du3bVsGHD1KNHD7Vq1UoVKlSwvDc/P1/bt2/XnDlzNG/ePOXk5BS4npmZqbvvvlsJCQkKDAx0e7YNGzYUOLrOz89Po0aN0kMPPaR27drZhIUuXbqkDz74QNOmTdPFixdt+j300EMaOHCggoKC3Jrr4MGDmj9/foHarbfeqilTpqhr1642f/+ysrL0xRdfaOrUqZZBj6efflojRoxQ7dq1nZ5j6NChlmGs8uXLa9SoUZowYYLatWsnPz/bw6727NmjV199VR9//LHNkY7Lly/X66+/rocfftipmSZMmGA36BUdHa2nn35a/fv3V0BAwWhBcnKy5s2bp+nTp/8e+rtw4QI75Pyqd+/eloGsffv2KTMz06HPW0ZGhm699Va7Yay+ffvqkUceUUxMjOVn5Pjx43r//ff18ssv2wQzjx07prFjx2rRokUO/hVZy8rK0p133qnU1NTfa61bt/79vQkODi5wv2ma2rRpkyZPnmy5o1VsbKwWL16s2267zaHnv/nmm5bBswoVKmjs2LG6//771aZNG7tBRdM0dfjwYW3atElLlizR119/bTeM6SljxowpEIqaO3eu7r33XsvZXNWvXz81aNDA5hjI2bNnux3IWr9+veU7yWffFkcWAgAAAAAAAAAAAEARvv76a8t6VFRUiTy/SpUqmjp1qn755Rdt3rxZjzzyiDp06GA3jCVdCUR17txZs2fPVkJCglq0aGFzz759+zRv3jyPzBgXF/d7UCgiIkLffvutPvjgA7Vv394yEBESEqJ//OMf2rp1qyIiImyunzx50u3AiCR9++23v4egQkJCtHz5ci1ZskTdu3e3DNNVqFBB99xzjxITE9W8eXOb6+np6Zo7d65TM+Tm5uruu+9WSkqKzbW2bdtq3759mj17tjp06GAZxpKuvGvz5s3TunXrFBoaanN96tSp2r9/v8MzLVy4UEuWLLG8NnXqVG3ZskWDBw+2CWNJV/7+Pv744/ruu+/UunXr3+tr1qxx+Pm+rFOnTpb13Nxc7d6926EekydPttxxrHr16lq5cqVWrVql/v372w0s1qlTR//617/0/fffW/6eWrx4sT744AOHZrEnOTm5wDs3ffp07dy5U8OGDbMJY0lXdhTs0aOHtmzZouHDh1v2tNphz57333/fphYaGqpNmzbpjTfeUNu2ba+6a5xhGGrUqJFGjx6thQsX6sSJE5oxY4YaNGjg8AylkZ+fn2VAasuWLXZ3TnPU7NmzbWq//c5EQQSyAAAAAAAAAAAAAOAq9u/fr6+++sryWp8+fYr9+S1bttSxY8f0wgsvOL0r029at26t9evXq0mTJjbX3nzzTXdHLCA8PFxbtmxRdHS0Q/c3b95cH374oeU1dwMjf1axYkWtX79eAwcOdOj+iIgIffnllypXrpzbc82aNctyl7WYmBht3bpVjRs3drhXTEyM1q9fbxPEyczM1PPPP+9Qj5ycHLu7aT388MN64YUXLINYhTVq1EgrV64s8wEWT7vuuussQ3OSdPjw4SLXb9u2TW+//bZNPSIiQvHx8erXr5/Ds9StW1ebNm2yDBc+88wzBY6edMdbb72lJ5980m6g8M8CAgL00Ucf6frrr7e5tnbtWh07dqzIHkePHtXevXtt6jNmzHD4d09hlStX1j//+U+nA5el0f3332/5u2vOnDku9zx//rxlSHbYsGFePbq3tCKQBQAAAAAAAAAAAAB2ZGVl6b777rM5Iu43AwYMKPYZwsLCVLlyZbf71KxZ0/IP4/fu3autW7e63V+6suPM3Llz1bBhQ6fW9enTR3379rWpb9iwQVlZWR6ZbebMmerQoYNTa1q0aGF5nNihQ4f0888/O9Tj0qVLevHFF23qDRo00KJFi1w6LrJt27aaMWOGTX3+/PmWxywWtnTpUiUlJdnU27Vrp5kzZzo1S61atfTpp59edSeia1G9evUs61Y/98L+9a9/2RxZFxAQoKVLlzr92ZKu7LD32Wef2QR0jh075pFd6O6++249+OCDTq0JDAzUc889Z1PPz893aKc1q89fQECARowY4dQcvio8PFxDhgyxqX/44Ycu/061t5bjCq0RyAIAAAAAAAAAAAAAC+fPn9dtt92mbdu2WV7v16+f2rdvX8JTuadHjx664YYbbOqbNm3ySP9Bgwapf//+Lq21OvIqJyfHchccZ0VFRWn8+PEurbV3FNfOnTsdWv/hhx/q/PnzNvWXX35ZYWFhLs0kSePGjbMJ5+Tk5Di0A469e2bNmuXQDkeFdenShSBMIbVq1bKsnz59+qrr9u3bp9WrV9vUx40b5/LOT5LUpk0b3X333TZ1Z44ItFKuXDmnQ3y/ue222xQSEmJTd+SzderUKZta9erV7R7heC2aMGGCTe38+fNauHChS/2sfm80adJEPXv2dKmfryOQBQAAAAAAAAAAAAB/cvbsWc2cOVNRUVFauXKl5T2GYeg///lPCU/mGVZH9sXHx3uk96RJk1xee9NNN1nWrY76c5a94/kc0bVrV8tdrByda968eTa1yMhI3XHHHS7PJEn+/v4aN26cTX3dunVXXXfmzBl9/fXXNvUOHTooJibG5XkeffRRl9f6okqVKlnWMzIyrrrO6n3x8/PTU0895fZMEydOtKlt2bLFrV3o7rrrLrvhs6IEBQWpc+fONnVHPltWx/FdvHhROTk5Ls3ii3r16mV5TO3s2bOd7rVlyxbt27fPps7uWPYVfegrAAAAAAAAAAAAAJRxBw4c0JgxY+xez8nJ0YULF3TkyBEdOHDA5riwwmbNmlXmdsf6TePGjW1qiYmJbvetVKmSWzul1KlTR1WrVrXZTSo5OdnNya7s3OUqf39/RUZG2uza48hcp0+fVkJCgk39rrvucnmeP7MKsW3fvl25ubkKCLCOA2zbts3yCE53d7hq3769mjdvrgMHDrjVx1fY26mpqEBWbGysTa1Hjx4uh57+LDo6WiEhIbp06dLvtaysLCUmJqpbt24u9Rw8eLBbM0VFRdkcUejIZ6tmzZo2tczMTH3++ef661//6tZMvsIwDI0bN05TpkwpUI+Li9OhQ4cs/1lgj1WIq1y5chVSmV0AACAASURBVBo9erTbc/oqAlkAAAAAAAAAAAAAfN6pU6csd55xxZNPPunWjkveVr16dZua1fFfzurcubP8/f3d6hEREWETyEpJSXGr5/XXX6+IiAi3etSqVcsmkOXIXBs2bLAM9/Xt29eteX7Tvn17GYZR4Bnp6enavXu33cDg9u3bLesDBgxwe56BAwcSyPqVVehNuhKSsefMmTP6/vvvbeqeel/8/f3VunVrffPNNwXq3377rcuBLKsjUJ1hFTRz5LPVoUMHlS9fXtnZ2QXqEydOVFhYmFshTF9y77336qmnniqwC5ppmpozZ45efPFFh3qkpqZq/vz5NvUhQ4ZYBuNwBUcWAgAAAAAAAAAAAIADatWqpdjYWE2fPt3bo0iSdu7cqf/7v//T+PHj1a1bNzVu3Fjh4eGqWLGiDMOw+3XzzTfb9MrIyLAJNjirQYMGbq2XpJCQEJtaamqqWz29OVfhENdvIiMj3Z5JurJDTeXKlW3qv/zyi901Vjt2VahQQU2bNnV7njZt2rjdw1fYOwbQ6vjL39h7X1q0aOGRmSTrQObV3perCQgIUN26dd2ax9XPVsWKFdW/f3+b+qVLlzR48GDdfPPNmj9/vtLT092ar6yrVq2ahg8fblOfO3euw8c7fvLJJ7p8+bJN3erIVPyBHbIAAAAAAAAAAAAA4CqaNWumBx54QA888IBCQ0O9OktKSopef/11ffzxx/rhhx882vvixYtu7XYSFhbm9gxWYZXMzEy3enpzrh9//NGmFhAQoEmTJrk902+sQhUXLlywe39SUpJNLTIy0u4Rh86Iiopyu4evsBcqqlixot01Vu+LJM2ZM0eLFi3yyFx79uyxqV3tfbkaT/w+tPps2QuzFfavf/1LsbGxlruRrVu3TuvWrVNQUJB69uypm266ST169FC7du1Uvnx5t+cuSyZMmKD//e9/BWqnTp3SsmXLdPvttxe53uq4wgYNGqh3794em9EXEcgCAAAAAAAAAAAAcM0LCAhQ5cqVVaVKFVWtWlWtWrVSx44d1aVLF3Xs2NHb40mSPvroI02ZMsUjxwtaycjIcGt9cHCwhybxLG/Odfz4cZtabm6ux47PtOdqAZuLFy/a1Kx2TXKFp/r4gpMnT1rWw8PD7a6xel8kKTY21iMz2eNqIMvbn/mOHTvqpZde0pQpU+zek5GRoRUrVmjFihWSruwG17lzZ918883q3bu3unbtetVjJH1B9+7d1bJlS+3bt69Affbs2UUGsnbs2KEdO3bY1B944AGf/7m5i0AWAAAAAAAAAAAAAJ8XExOjuLg4b4/hsscee0yvvPJKsT7DNM1i7X8tSklJ8cpzr3bkm9VMVsceusJTfXzBsWPHLOtXO+KvNL4vpd3kyZMVHBysSZMmOXTsalZWljZu3KiNGzdq2rRpql+/vv7617/q73//uyIiIkpgYu8YP368/vGPfxSoff311zp69Kjq169vd53V7lgBAQG69957PT6jryGQBQAAAAAAAAAAAACl2LPPPutQGKtatWqqW7euIiIiFBQUpMDAQFWoUMHmvuTkZK1atao4RkUh7h636KqrhevS0tJsalc7Rs8Z3t4xqbQ4evSo3ZDT9ddfb3ddaXxfyoIHH3xQffr00VNPPaUFCxYoLy/P4bVHjx7V888/r1mzZmnSpEmaNm2aTx5pOGrUKE2dOlXp6em/1/Lz8/X+++/r2WeftVyTnp6uTz/91KY+aNAg1a5du9hm9RUEsgAAAAAAAAAAAACglPr+++/1/PPPW14LDg7WPffco4EDB6pbt26qVq2aQz3j4uIIZJUQf39/b49gIzg42CYs9OeQhjsuX77skT5l3bZt2yzr5cqVU6tWreyuK43vS1nRuHFjffbZZzpx4oQ+/vhjxcbGatu2bQ7tmiVd+Qz85z//0Zo1a7R06dKrHi1ZFlWpUkV33XWXPvjggwL1999/X08//bTlu/fFF19Y7to2duzYYpvTlxDIAgAAAAAAAAAAAIBS6oknnlBOTo5NvX///vr4448dDmH9mdUOSSgeVjtGtWnTRrt27fLCNFeEhobaBLI8dWRdWT76zpPWrFljWY+Kirrq7kv2dhi7cOGCQkNDPTKbr6tdu7Yee+wxPfbYY8rIyNDWrVu1adMmbd68WVu3bi0yNBgfH68hQ4YoLi5OgYGBJTR1yZgwYYJNICspKUkrV67UoEGDbO63Oq6wbt266t+/f7HN6Ev8vD0AAAAAAAAAAAAAAMBWWlqaVq5caVPv2LGjli1b5lIYS5LOnz/v7mhwUEREhE3t8OHDXpjkD1bBnrNnz3qkt6f6lGU5OTlatGiR5bWigixW74sk/fzzz27PdS0KCgpSr169NG3aNK1evVoXL17U5s2b9dhjj6lhw4Z2123btk2vv/56CU5aMjp16qR27drZ1K2CV/v379eWLVts6vfddx87uTmIQBYAAAAAAAAAAAAAlEJr1qxRVlaWTf2VV15RQIDrhyEdP37cnbHgBKvQR2pqqk6dOuWFaa6oU6eOTe3AgQPKy8tzu/eePXvc7lHWffnll3aDabfccstV19oLCf34449uzwUpICBAN9xwg1566SUdOnRIixcvVqNGjSzvnTFjhvLz80t4wuI3fvx4m9ry5ct18uTJAjWrkJafn5/uv//+YpvN1xDIAgAAAAAAAAAAAIBS6IcffrCphYWFqUePHm713bp1q1vr4bi2bdta1teuXVvCk/yhY8eONrXMzEwdPHjQ7d67d+92u0dZlpeXp+eee87yWmRkpLp06XLV9aXxffFVfn5+GjJkiLZt26brr7/e5vrp06e1Y8cOL0xWvEaOHKmQkJACtdzc3AJHGWZlZemjjz6yWduvXz/Vq1ev2Gf0FQSyAAAAAAAAAAAAAKAUstpFqV69evLzc/2PeXNyciyPoULxuPHGGy3rsbGxJTzJH6Kjoy3rVsdjOmvFihVu9yjLXnnlFe3fv9/y2t///vci1zdp0kTh4eE29eXLl8s0Tbfng63q1atr+vTpltdKImBYvnx5y3pubm6xPK9SpUoaOXKkTf299977/R1btGiRzp07Z3PP2LFji2UmX0UgCwAAAAAAAAAAAABKoUuXLtnUgoKC3Oq5YMECyz9oR/GIjIxUkyZNbOoLFy702tGRXbp0sQz1ffrpp2713bVrl90w0rUgLi5O06ZNs7zWsGFDh456MwxDt956q039xIkTWrhwodszwlrv3r0t6/aOnvSkwrtV/SYjI6PYnjlhwgSb2s8//6x169ZJsj6uMCIiosgjN1EQgSwAAAAAAAAAAAAAKIVCQ0NtaklJSS73y8/P14wZM9wZCS4YPXq0TS0rK8vu0XbFrUaNGurTp49NPSEhQZs3b3a578yZM90Zq0yLi4vTbbfdpuzsbMvrM2bMUIUKFRzqZfW+SNK0adOUl5fn8oywr1KlSpb1cuXKFfuz7QWyijOw2aZNG3Xu3NmmPnv2bP30009av369zbV7771XAQEBxTaTLyKQBQAAAAAAAAAAAAClUEREhE0tKSlJ33//vUv9XnrpJSUmJro7Fpw0btw4y8DHu+++q8WLF3thIumBBx6wrD/yyCMuHY0XHx+vjz/+2N2xypy8vDy99NJL6tevn1JSUizvGT9+vIYOHepwzxtuuMEyLLNv3z5NmTLF5Vlh36FDhyzrtWvXLvZnN2jQwLK+d+/eYn2u1S5ZixYt0osvvmjzO8AwDId2eENBBLIAAAAAAAAAAAAAoBTq2rWrZf3f//63071iY2P1zDPPuDkRXFGjRg09/vjjNnXTNHXPPfdow4YNHnlOfn6+vvzySx08eLDIe4cMGaI6derY1BMSEpwO/Zw6dUojRoxwKchVVmVnZ+vTTz9VVFSUpk6dandnrJ49e+q1115zuv8rr7xiWZ81a5ZHd7nbvn27Vq1a5bF+Jem9997z2Gfn7bfftqy3a9fOI/2vpkGDBpa7IX722WfF+ty77rrL5rnZ2dmaM2eOzb29evXS9ddfX6zz+CICWQAAAAAAAAAAAABQCnXq1ElVq1a1qX/22Wd64YUXHOphmqZmz56toUOH2g2NoPg99thjatu2rU09LS1NvXv31ssvv6ycnByXep8/f17vvPOOmjdvruHDh+vkyZNFrilXrpzdoNCMGTP01FNPOXQ83uHDh9W/f3/9/PPPTs9d1hw9elRffPGFxo4dq9q1a+svf/nLVXer69mzp2JjYxUYGOj0s2688UZNnDjR8trkyZM1cuRInT9/3um+0pXjMpcsWaKbbrpJnTp10tatW13q422bNm1Sz5491blzZ33yySe6fPmyS33effddy0BW+/bt1bRpU3fHdMgNN9xgU/vyyy/17LPP6tKlS8XyzKCgII0aNcqhe8eOHVssM/g6DngEAAAAAAAAAAAAgFLI399fDz/8sKZNm2Zz7f/9v/+nLVu26Omnn1Z0dLTN9czMTK1evVovvPCCTeDilltu0bJly4ptbtgqX7685s+fr27duunMmTMFruXm5urxxx/XG2+8oUmTJmnw4MFq1qyZ3V5ZWVnau3evtm3bpsWLF2v9+vXKzc11eqbhw4dr8ODBio2Ntbn2/PPPa/Xq1Zo2bZr69u2rgICC0YJTp07pww8/1L///W+lpaX9Xu/du7fWrFnj9Cwl7cCBAxozZozd63l5ecrMzFRqaqpOnjypI0eOOBWMefjhh/Xqq6/a/NycMWPGDO3cudMyMPXJJ59o6dKlGjt2rO6++261b9/e7rPy8/P1448/KjExUcuXL1dsbKxSU1Ndnqu0iY+P18iRI1WxYkUNHDhQt956q6Kjo9W0aVP5+VnvUZSdna24uDjNmjVLK1eutLxn6tSpxTl2AWPGjNHy5ctt6s8884xefPFFtW7dWtddd52Cg4NlGIbNfa+++qqqV6/u9HMnTJig119//ar3VK9e3akjN/EHAlkAAAAAAAAAAAAAUEpNmjRJ7777ro4fP25zLTY2VrGxsapVq5batGmjqlWrKj09XcnJydqzZ4/ljjF9+/bVpEmTCGR5QePGjfXVV1+pX79+lrsbJSUlafLkyZo8ebLCw8PVpEkTVa1aVSEhIUpLS9PFixd19uxZ/fDDDy7vplXYf//7X3Xq1Mny/YqPj9egQYNUvXp1RUZGqnbt2kpPT1dSUpJ2795ts4NWaGio3n33XTVq1MgjsxWnU6dOad68eR7v27JlS7355pvq2bOn270CAwO1bNky9enTRzt37rS5npaWplmzZmnWrFmqVKmSWrZsqWrVqiksLEyZmZm6ePGiLly4oB9++KFAaM5Xpaena8GCBVqwYIEkKSQkRE2bNlXVqlUVFhamcuXKKS0tTceOHdPBgweVnp5ut9fw4cN1xx13lNToGjJkiFq3bq3du3fbXMvMzFR8fLzi4+Ptrn/mmWdcCmRFRkaqR48e2rhxo917Ro8erfLlyzvdGwSyAAAAAAAAAAAAAKDUqly5spYsWaIbb7xRGRkZlvecPHnSoWPqOnTooAULFigxMdHTY8JBHTt21ObNmzV06FAdPHjQ7n2nTp3SqVOnin2e2rVra8WKFerdu7dOnz5tec/Zs2e1adOmq/apUKGCFixYoIYNGxbHmKVex44dNXnyZA0fPlz+/v4e61utWjXFxcVp5MiRljuZ/SYtLU3btm3z2HN9waVLl1z6XXfLLbfoo48+KoaJ7CtXrpw+++wzxcTE2OygV9zGjx9/1UDWAw88UILT+Bbr/dkAAAAAAAAAAAAAAKVChw4dtGLFCoWHh7vcY+jQoYqLi1NISIgHJ4MrIiMjlZiYqEmTJrl1pF1hhmGoV69eatCggVProqKitHnzZkVFRbn03GrVqmnVqlW6+eabXVpfFgUEBCg6OlrTpk3Tvn37tH37dt11110eDWP9pnLlylq2bJnefvttVa1a1aO9W7ZsqW7dunm0Z0nx9K5NFSpU0JNPPqmFCxcqMDDQo70dERkZqe+++05Dhw4tlvfInuHDh6tGjRqW13r06KHmzZuX2Cy+hkAWAAAAAAAAAAAAAJRyMTEx2rFjh+655x6nQjwtWrTQ559/roULF6pSpUrFOCGcERwcrFmzZmn//v2aOHGiKleu7FIff39/de3aVdOnT9eRI0e0du1apwNZktSkSRPFx8fr2WefdXiWgIAAjR49Wvv371dMTIzTzyyt/Pz8FBQUpNDQUNWrV08dO3bUoEGDNHHiRL3xxhtat26dLly4oPj4eD3zzDNq0aJFicw1YcIEHTp0SM8//7zq16/vcp9mzZrp4YcfVnx8vPbu3au+fft6cMqS884772jz5s16/PHH1bp1axmG4VKfkJAQjRkzRnv27NH06dM9GpJ0Vq1atbRw4UIdPXpUr732mkaNGqW2bduqdu3aCgkJkZ+f5yM+5cuX11/+8hfLa2PHjvX4864lhmma3p4B17iOHTuaCQkJ3h4DAAAAAAAAXuDifzP3OP4zKVDy+Px7zvfff6/IyEhvjwGgBB05ckQLFy5UXFyc9u/fr3PnzunSpUsKCgpStWrV1LRpU0VHR2vAgAHq3r27zfrMzEwlJyfb1OvWrevVMMK1LDs7W+vWrdPGjRu1c+dOHT58WMnJyUpPT5dpmgoJCVFISIhq1KihZs2aqXnz5mrbtq1iYmJcDnPZk5aWpvnz52vlypX67rvvlJSUpMzMTFWsWFHh4eFq2bKlbrrpJg0bNkx169b16LPhuO3bt2vt2rVKSEjQoUOHlJSUpLS0NOXm5io4OFghISEKCwtT48aN1bx5c7Vs2VI9e/b02b9nKSkp2rp1q7Zv364ffvhBP/30k5KSknTp0iVdvnxZfn5+qlKliqpUqaJGjRqpXbt2io6OVv/+/VWxYkVvj+9Vffr00Zo1awrUwsLCdOLECa/sFuYIb/37r2EYiaZpdnToXgJZ8DYCWQAAAAAAANcuAhnAtYvPv+cQyAIAAIArjh49qoYNG6pwduihhx7S66+/7qWpilYWAlkcWQgAAAAAAAAAAAAAAABcY95//32bMJbEcYWeQCALAAAAAAAAAAAAAAAAuIbk5eXpvffes6l36dJFUVFRXpjItxDIAgAAAAAAAAAAAAAAAK4h8+fP1/Hjx23q48aN88I0vodAFgAAAAAAAAAAAAAAAHCNyMvL0/PPP29Tr169ukaMGOGFiXwPgSwAAAAAAAAAAAAAAADgGjFz5kzt3bvXpv63v/1NgYGBXpjI9wR4ewAAAAAAAAAAAAAAAAAAxSs7O1tvvfWWnnjiCZtroaGhevjhh70wlW8ikAUAAAAAAAAAAAAAAAD4kBdffFEHDhyQJOXn5+vs2bOKj4/XuXPnLO9/8sknFRYWVpIj+jQCWQAAAAAAAAAAAAAAAIAPWblypTZs2ODQvR06dNCkSZOKeaJri5+3BwAAAAAAAAAAAAAAAABQ8iIiIjR//nwFBLCnkycRyAIAAAAAAAAAAAAAAACuMT169NCWLVvUsGFDb4/ic4i3AQAAAAAAAAAAAAAAAD7MMAxVrlxZderUUZcuXTRixAj17t3b22P5LAJZAAAAAAAAAAAAAAAAgA+Ji4vz9gjXNI4sBAAAAAAAAAAAAAAAAAAPIZAFAAAAAAAAAAAAAAAAAB5CIAsAAAAAAAAAAAAAAAAAPIRAFgAAAAAAAAAAAAAAAAB4CIEsAAAAAAAAAAAAAAAAAPAQAlkAAAAAAAAAAAAAAAAA4CEEsgAAAAAAAAAAAAAAAADAQwhkAQAAAAAAAAAAAAAAAICHEMgCAAAAAAAAAAAAAAAAAA8hkAUAAAAAAAAAAAAAAAAAHkIgCwAAAAAAAAAAAAAAAAA8hEAWAAAAAAAAAABAGWeaprdHAAAAAIpdWfn3XgJZAAAAAAAAAAAAZZifn5/y8/O9PQYAAABQ7PLz8+XnV/rjTqV/QgAAAAAAAAAAANjl7++vvLw8b48BAAAAFLu8vDz5+/t7e4wiEcgCAAAAAAAAAAAowwICApSTk+PtMQAAAIBil5OTo4CAAG+PUSQCWQAAAAAAAAAAAGVYcHCwLl++7O0xAAAAgGKXlpam4OBgb49RJAJZAAAAAAAAAAAAZVhwcLDS0tK8PQYAAABQ7C5fvqxKlSp5e4wiEcgCAAAAAAAAAAAow4KCgpSbm6vs7GxvjwIAAAAUm+zsbOXm5iowMNDboxSJQBYAAAAAAAAAAEAZZhiGwsLCdObMGW+PAgAAABSbM2fOKCwsTIZheHuUIhHIAgAAAAAAAAAAKOOqVaumjIwMpaamensUAAAAwONSU1OVkZGhatWqeXsUhxDIAgAAAAAAAAAAKOP8/PxUt25dJScnE8oCAACAT0lNTVVycrLq1q0rP7+yEXUK8PYAAAAAAAAAAAAAcF9gYKDq1aunpKQkXbp0STVq1FD58uW9PRYAAADgkuzsbJ0+fVqZmZmqV6+eAgMDvT2SwwhkAQAAAAAAAAAA+IjAwEA1atRI586d05EjRxQQEKDg4GBVqlRJ5cqVk7+/v/z8/GQYhrdHBQAAACRJpmkqPz9feXl5ysnJUVpami5fvqzc3FyFhYWpdu3aZWZnrN8QyAIAAAAAAAAAAPAhfn5+qlGjhqpXr67MzEylpaXpzJkzys3NVV5envLz8709IgAAAFCAn5+f/P39f/8/FNSqVUuBgYFl9v9IQCALAAAAAAAAAADABxmGoaCgIAUFBalGjRreHgcAAAC4ZpSt/bwAAAAAAAAAAAAAAAAAoBQjkAUAAAAAAAAAAAAAAAAAHkIgCwAAAAAAAAAAAAAAAAA8hEAWAAAAAAAAAAAAAAAAAHgIgSwAAAAAAAAAAAAAAAAA8BACWQAAAAAAAAAAAAAAAADgIQSyAAAAAAAAAAAAAAAAAMBDArw9AAAAAAAAAAAApZlheHuCP5imtycAAAAAABSFHbIAAAAAAAAAAAAAAAAAwEMIZAEAAAAAAAAAAAAAAACAhxDIAgAAAAAAAAAAAAAAAAAPIZAFAAAAAAAAAAAAAAAAAB5CIAsAAAAAAAAAAAAAAAAAPIRAFgAAAAAAAAAAAAAAAAB4CIEsAAAAAAAAAAAAAAAAAPAQAlkAAAAAAAAAAAAAAAAA4CEEsgAAAAAAAAAAAAAAAADAQwhkAQAAAAAAAAAAAAAAAICHEMgCAAAAAAAAAAAAAAAAAA8hkAUAAAAAAAAAAAAAAAAAHkIgCwAAAAAAAAAAAAAAAAA8hEAWAAAAAAAAAAAAAAAAAHgIgSwAAAAAAAAAAAAAAAAA8BACWQAAAAAAAAAAAAAAAADgIQSyAAAAAAAAAAAAAAAAAMBDCGQBAAAAAAAAAAAAAAAAgIcEeHuA0s4wjCBJLSQ1l1RNUoiky5IuSDomabtpmmnem7D4GIbRUlIbSbUlBUpKk3REUoJpmkleHA0AAAAAAAAAAAAAAAAolQhkFWIYRjlJvST1+fV/2+jqO4nlGYaRKOldSZ+YppnhwjN7Slrv/LSWbjFNM9bVxYZhBEuaJGmcpHpXuS9B0v8n6X+maZquPg8AAAAAAAAAAAAAAADwJRxZ+CvDMOoYhvGepFOSVkp6VFI7Ff0z8pfUSdIcST8ZhjGwWActRoZh3CjpgKTpukoY61cdJX0kabNhGHWLezYAAAAAAAAAAAAAAACgLCCQ9YdISfdJCnOjRy1Jyw3DeNYzI5UcwzCGSForydlwVTdJ8YZhNPb8VAAAAAAAAAAAAAAAAEDZwpGFRdsvaZOkbyWdlHRGUkVJDXXlWMM7JVUotOZpwzAumab5qhvPXSEp3YV1J51dYBhGe0mfSypX6FKSpHck7ZB0VtJ1unKM4xhJwX+6r5akFYZhdDBNM9WFmQEAAAAAAAAAAAAAAACfYJim6e0ZSgXDMHpLWv3rt6ckfSjpPdM0Dxaxro6keZJuLnQpR1Ib0zS/d+DZPSWtL1RuaJrmkaInd49hGOUk7ZbUvNCljyQ9YJpmtsWa2pKWS2pb6NJ7pmk+4OwMHTt2NBMSEpxdBgAAAAAAAB9gGN6e4Ar+MymuprS8p5Jvvaul5efqSz9TAAAAAMXHMIxE0zQ7OnIvRxYWdErSI5Lqm6b5WFFhLEkyTfO4pP6SVha6VE7SC54f0eMmyjaMtdA0zVFWYSxJMk3zhKQYSUcLXbrPMIzCIS0AAAAAAAAAAAAAAADgmkEg6w87JDUyTfM10zSznFlommaupNGSCh/X198wjBBPDehphmEESJpcqHxB0oNFrf31aMLCu2EZkh73zHQAAAAAAAAAAAAAAABA2UMg61emaZ43TTPdjfWnJX1aqFxBUg+3Bite/SXVLVSb8+tfS5FM01wjKbFQeahhGGGeGA4AAAAAAAAAAAAAAAAoawhkedYmi1rhwFNpMtyiNtvJHu8W+r6CpFtcGwcAAAAAAAAAAAAAAAAo2whkedZZi1rVEp/CcX0Kff+TaZo/OtljpUWtr4vzAAAAAAAAAAAAAAAAAGUagSzPCreoXSjxKRxgGEY9SbULlb9xto9pmsck/VKo3MXVuQAAAAAAAAAAAAAAAICyjECWZ7WxqCWV+BSOaWtRS3SxV0Kh7xsZhhHiYi8AAAAAAAAAAAAAAACgzArw9gC+wjAMf0l/KVTOkbTJxZbjDcNoLqm1pOqSAnVlt61zkg5I2ihptWma+13s39iidsTFXscKfW9IaiTpOxf7AQAAAAAAAAAAAAAAAGUSgSzPGSkpolBtvWmaKS72m2pRC//1q4Wk2yXJMIzVkp43TXODk/3rWdQKB6scZbWuvghkAQAAAAAAAAAAAAAA4BrDkYUeYBhGVUkvWVyaWQKP7yMpzjCMGYZhlHNiXXWL2ikXZ7BaZ9UfAAAAAAAAAAAAAAAA8GnskOUZs2W7O9YK0zRXudHzkqSDks5LypAUJuk6SQ3t3P9PSa0MwxhkmmauA/2rWNQyXBnUzrpQF3sBy7KqdQAAIABJREFUAAAAAAAAAAAAAAAAZRaBLDcZhvG4fj0+8E9SJI13spUpaZ2kxZJWSTpkmqZp8bxakv4iaZKkuoUu95X0jqQHHHheoEUt05mB/8QqkFXBxV4AAAAAAAAAAAAAAABAmcWRhW4wDGOopP9YXLrPNM1fnGh1QFJT0zR7m6b5pmmaP1qFsSTJNM2TpmnOkNRC0mcWt9xvGEZfB55pFcbLdnzkArIsalc9PtEwjHGGYSQYhpFw5swZFx8LAAAAAAAAAAAAAAAAlC4EslxkGEZ3Sf+T7c/wOdM0FzrTyzTNZNM0Dzm55pKu7JT1ucXlFwzDMIpoYXWsYXlnZvgTq92wcq62wDTNd03T7GiaZscaNWq4+FgAAAAAAAAAAAAAAACgdCGQ5QLDMNpJipUUVOjSO6ZpPl1Sc/y6i9b9kk4VutReUpsillvtamV1jKEjCv8c7PUHAAAAAAAAAAAAAAAAfBqBLCcZhhEpaZWkKoUufSxpYknPY5rmZUkzLC71K2LpRYuaVbDKEVbrrPoDAAAAAAAAAAAAAAAAPo1AlhMMw7he0hpJhc/YWyhpzK87VnnDMota5yLWnLWohbv4fKt151zsBQAAAAAAAAAAAAAAAJRZBLIcZBhGfUnrJNUudOkrSXebpplX8lNdYZrmAUk5hco1i1h2zKJW38UR6lnUjrrYCwAAAAAAAAAAAAAAACizCGQ5wDCMOroSxiocPForaZhpmoXDUN5QeEeq6kXc/5NFzZOBLKv+AAAAAAAAAAAAAAAAgE8jkFUEwzAidCWM1ajQpc2ShpimmVnyU1kKKvR9RhH377SodXDx2R0Lff+zaZqXXOwFAAAAAAAAAAAAAAAAlFkEsq7CMIzqktZIalroUrykQaZpXi75qWwZhlFJUpVC5dNXW2Oa5jFJJwuVu7vw7PqSritU/tbZPgAAAAAAAAAAAAAAAIAvIJBlh2EYYZJWS2pZ6NJOSf1N00wt+ansusmidtSBdasLfd/IMIwmTj67n0Xtayd7AAAAAAAAAAAAAAAAAD6BQJYFwzBCJK2U1LbQpb2S+pqmeaHkp7qq+yxqaxxYt8CiNtbJZ48r9H22pKVO9gAAAAAAAAAAAAAAAAB8AoGsQgzDqCjpK0mdCl06KKm3aZpnS34q+wzD6C3ptkLlbNnufmVlpaQThWr3G4ZR04lndyhUXlQKA2sAAAAAAAAAAAAAAABAiSCQ9SeGYVSQtERS90KXfpLUyzTNU8XwzG6GYQS4uLadpPkWl952JBRlmmaOpBmFylUlveXAsytLml24paSXi1oLAAAAAAAAAAAAAAAA+CoCWb/6NRT1haTehS4d0ZUwVuGdpDzlP5IOGYbxT8Mw6jqywDCMQMMwJknaIim00OVzkp5z4vlvSvqhUG2YYRjzDMMoZ+f5tSVtkNSg0KW5pmnucOLZAAAAAAAAAAAAAAAAgE9xaWcmH/WwpFst6qclzTQMw9W++0zTnFbEPfV1ZaeqVw3DSJAUL2mXpF8kpUjK1JXg1XWSbpA0VJLVsYIZkm41TfOco8OZppltGMZISd9IKv+nS6Mk3WQYxtuSduhK0Os6Sb0k3SspuFCrnyU94uhzAQAAAAAAAAAAAAAAAF9EIOsPIXbqnX79clV1J+41JEX/+uWsc5L+YprmFmcXmqaZYBjGCEmfq+A7cZ2u7OBVlGRJA0zTTHH22QAAAAAAAAAAAAAAAIAv4chC37BUUpRpml+72sA0zYWS+khy9mjGbZI6m6ZZ+NhDAAAAAAAAAAAAAAAA4JpDIMv7Jkr6p6TFkpKcWHdY0huSIk3THGKa5kl3BzFNM05SM0n/cmCWHZJGS+pmmuYxd58NAAAA/P/s3X+QtWdd3/HP1zz5ZSaQhARMIIABA4hMgjwFFKRtSjTCYGppLdRWYorxVztoZaB2BjvVFm1LGaydyoCMUIpFxkkpggSBViS0CM8TagMqldj8UsgPEmIixPzg2z/2MCx3zrO7Z/fa5+yevF4zZ3bPdd/XfV05nOwf5D33DQAAAAAAsAqqu5e9B9apqtOSnJu1xwU+IslJSY5NcmeSLyS5Ocnh7r75KOzlKUnOS3JmkhOS3JXkuiQf7+4bRq1z8ODBPnTo0KjLAQAAALCPVC17B2v836RsZK98T5PV+q7ulc91lT5TAABg91TV4e4+uJVzD+z2ZlhMd9+W5KOz17L3cnWSq5e9DwAAAAAAAAAA2C88shAAAAAAAAAAAGAQd8gCAAAAAAAAgHU8WheAnXCHLAAAAAAAAAAAgEEEWQAAAAAAAAAAAIMIsgAAAAAAAAAAAAYRZAEAAAAAAAAAAAwiyAIAAAAAAAAAABhEkAUAAAAAAAAAADCIIAsAAAAAAAAAAGAQQRYAAAAAAAAAAMAggiwAAAAAAAAAAIBB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wiyAIAAAAAAAAAABhEkAUAAAAAAAAAADCIIAsAAAAAAAAAAGAQQRYAAAAAAAAAAMAggiwAAAAAAAAAAIBB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wiyAIAAAAAAAAAABhEkAUAAAAAAAAAADCIIAsAAAAAAAAAAGAQQRYAAAAAAAAAAMAggiwAAAAAAAAAAIBB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wiyAIAAAAAAAAAABjkwLI3AAAAAAAAAHtR1bJ3sKZ72TsAAGAR7pAFAAAAAAAAAAAwiCALAAAAAAAAAABgEEEWAAAAAAAAAADAIIIsAAAAAAAAAACAQQRZAAAAAAAAAAAAgwiyAAAAAAAAAAAABhFkAQAAAAAAAAAADCLIAgAAAAAAAAAAGESQBQAAAAAAAAAAMIggCwAAAAAAAAAAYBBBFgAAAAAAAAAAwCCCLAAAAAAAAAAAgEEEWQAAAAAAAAAAAIMIsgAAAAAAAAAAAAY5sOwNAAAAwH5TtewdrOle9g4AAAAAAJhyhywAAAAAAAAAAIBB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wiyAIAAAAAAAAAABhEkAUAAAAAAAAAADCIIAsAAAAAAAAAAGAQQRYAAAAAAAAAAMAggiwAAAAAAAAAAIBB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wiyAIAAAAAAAAAABhEkAUAAAAAAAAAADCIIAsAAAAAAAAAAGAQQRYAAAAAAAAAAMAggiwAAAAAAAAAAIBBBFkAAAAAAAAAAACDCLIAAAAAAAAAAAAGEWQBAAAAAAAAAAAMIsgCAAAAAAAAAAAYRJAFAAAAAAAAAAAwiCALAAAAAAAAAABgEEEWAAAAAAAAAADAIIIsAAAAAAAAAACAQQRZAAAAAAAAAAAAgwiyAAAAAAAAAAAABjmw7A0AAHB0VC17B2u6l70DAAAAAAAA2D3ukAUAAAAAAAAAADCIIAsAAAAAAAAAAGAQQRYAAAAAAAAAAMAggiwAAAAAAAAAAIBB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wiyAIAAAAAAAAAABhEkAUAAAAAAAAAADCIIAsAAAAAAAAAAGAQQRYAAAAAAAAAAMAggiwAAAAAAAAAAIBBBFkAAAAAAAAAAACDCLIAAAAAAAAAAAAGEWQBAAAAAAAAAAAMIsgCAAAAAAAAAAAYRJAFAAAAAAAAAAAwiCALAAAAAAAAAABgEEEWAAAAAAAAAADAIIIsAAAAAAAAAACAQQ4sewMAAAAAAAAAACyuatk7WNO97B3A3uIOWQAAAAAAAAAAAIMIsgAAAAAAAAAAAAYRZAEAAAAAAAAAAAwiyAIAAAAAAAAAABhEkAUAAAAAAAAAADCIIAsAAAAAAAAAAGCQA8veAAAAAAAAAACw2qqWvYM13cveAfBg4A5ZAAAAAAAAAAAAgwiyAAAAAAAAAAAABhFkAQAAAAAAAAAADCLIAgAAAAAAAAAAGESQBQAAAAAAAAAAMIggCwAAAAAAAAAAYBBBFgAAAAAAAAAAwCCCLAAAAAAAAAAAgEEEWQAAAAAAAAAAAIMIsgAAAAAAAAAAAAYRZAEAAAAAAAAAAAwiyAIAAAAAAAAAABhEkAUAAAAAAAAAADCIIAsAAAAAAAAAAGAQQRYAAAAAAAAAAMAggiwAAAAAAAAAAIBBBFkAAAAAAAAAAACDCLIAAAAAAAAAAAAGEWQBAAAAAAAAAAAMIsgCAAAAAAAAAAAYRJAFAAAAAAAAAAAwiCALAAAAAAAAAABgEEEWAAAAAAAAAADAIIIsAAAAAAAAAACAQQRZAAAAAAAAAAAAgxxY9gYANlK17B2s6V72DgAAAAAAAACA/cAdsgAAAAAAAAAAAAYRZAEAAAAAAAAAAAwiyAIAAAAAAAAAABhEkAUAAAAAAAAAADCIIAsAAAAAAAAAAGAQQRYAAAAAAAAAAMAggiwAAAAAAAAAAIBBBFkAAAAAAAAAAACDCLIAAAAAAAAAAAAGObDsDex1VXVikm9O8sQkD0tycpK/SHJ7kuuTfLy779rF9U9P8owkj5utfU+Sm5N8MsknuvvLu7j2k5Ocl+SsJCckuSvJtUkOdfeNu7UuAAAAAAAAAADsV4Ksiao6NskFSS6c/TwvG99J7P6qOpzkDUl+rbu/NGgfz0/y8iTP2WD9W6rqV5O8prtvGbTuSUl+IsllSR69wXmHkvxikrd1d49YGwAAAAAAAAAA9juPLJypqkdW1ZuS3JTkiiQ/leSp2fwzOibJ05P8SpJrqup5O9zHKVX1ziTvTvLXNln/jCSvSPLpqnrhTtadrf0dSf4oyb/MBjHWzMEkb01yZVU9aqdrAwAAAAAAAADAKhBkfdWTklya5NQdXOPMJO+pqn+xnclVdUaSK5NcvODUU5P8RlX9+HbWna19cZIPJlk0rvr2JB+rqsdvd20AAAAAAAAAAFgVHlm4uT9I8uEkH03y2SS3JPn6JN+Ytccafl+S4ydzfqaq7uzu12x1kao6kOSdSZ48OXRPkrdn7Y5Z1yU5Jcm3JPnhJOdOzv2lqrq2u9+z1XVna39rkl9Pcuzk0I1JXp/kqiS3Jjk7a49xvCTJSevOOzPJe6vqad3954usDQAAAAAAAAAAq6S6e9l72BOq6rlJ3j97e1OS/5TkTd396U3mPTLJW5L8jcmhe5Oc191/uMX1X5XkZyfD1yb57u7+oznnV5JfyNojC9e7Ncm53X37Ftc9Nsn/SfLEyaG3Jnlpd98zZ85ZSd6T5PzJoTd190u3su56Bw8e7EOHDi06jQeJqmXvYI0/lcAq8DcVYBx/UwHG8TeV/WCvfE+T1fqu7pXPdZU+U8bzPYUHL//+j+cz3R0+Vzh6qupwdx/cyrkeWfi1bkryk0ke092v2CzGSpLu/tMkFyW5YnLo2CQ/v5VFq+rMJD89Gb4jyXPmxVizdbu7X5nkdZNDpyd51VbWnfmxPDDGury7f2BejDVb+8+S/NWs3bFrvUurahppAQAAAAAAAADAg4Yg66uuSnJOd7+uu/9ykYndfV+SlySZPq7voqo6eQuXeFmSEydjL+/uG7Yw958l+cxk7LKqOm2zibPHJL58Mnx7kh/dbO7s0YTTu2FVklduNhcAAI6kau+8AAAAAAAAtkOQNdPdt3X3F3cw/+Yk/2UyfHyS52w0r6qOSXLJZPizSd68xXW/lOQXJ8MnJXnRFqZflORRk7Ffmf2zbGXtDyQ5PBn+3qo6dSvzAQAAAAAAAABg1QiyxvrwnLFp8DT1HUkeMRn71dldt7bqrUm+NBn721uYN++cNy6wbpK8YfL++CQvWPAaAAAAAAAAAACwEgRZY906Z2yzRwdeOGfsvYss2t13JPnoZPhZVXXSgmtf091/vMjaSa6YM/adC14DAAAAAAAAAABWgiBrrOmdrpLk9k3mfNvk/T1JDm1j7Ssn749L8tQjnVxVj05y1mT4I4su2t3XJ7lhMvzMRa8DAAAAAAAAAACrQJA11nlzxm7cZM75k/ef6u67t7H2vIhreu3Njh3exrrz1j6nqk7e5rUAAPaNqr3xAgAAAAAAYO8QZA1SVcck+XuT4XuTfHiDOaclOXUyfO02t3D9nLHHbXD+4+eMjVq7kpyzzWsBAAAAAAAAAMC+Jcga5/uTfMNk7H909x0bzHn0nLF5YdVWzJv3mD26NgAAAAAAAAAArKQDy97AKpjd6epfzzn02k2mnj5n7Kbt7KG7b6uq+/K1/5vOu/7wtY8wb6O1AQAAAAAAgEGqlr2DNd3L3gEA7A3ukDXGG/PAu2O9t7vft8m8h84Z+9IO9jGde8pRWnvevI3WBgAAAAAAAACAlSTI2qGqemWSvzUZviPJD29h+glzxu7ewXamYdTxR2nteUHWRmunqi6rqkNVdeiWW27Z5rIAAAAAAAAAALC3CLJ2oKq+N8mr5xy6tLtv2MIl5j0y8p4dbOkvJ++PPUprT9fdbO109xu6+2B3HzzjjDO2uSwAAAAAAAAAAOwtgqxtqqpnJ3lbHvgZ/lx3X77Fy9w3Z+y4HWxreleqe4/S2vPuhrXR2gAAAAAAAAAAsJIEWdtQVU9N8u4kJ04Ovb67f2aBS827s9S8Rwlu1XQ/866/G2tP191sbQAAAAAAAAAAWEmCrAVV1ZOSvC/JQyeH/nOSH1vwcl+YMzYvbtqq6dx519+NtefN22htAAAAAAAAAABYSYKsBVTV45J8IMkZk0OXJ7mku3vBS946Z+wR29zbaUkOTIY/fzTWPsK8jdYGAAAAAAAAAICVJMjaoqp6TJL/nuSsyaHfSvKi7r5/G5e9fs7Yo7dxnSPNu27BtR9zlNYGAAAAAAAAAICVJMjagqp6ZNZirGl49MEkL+zue7dz3e6+Lcntk+HHbudamR9FfWaD86+ZMzYyyJp3fQAAAAAAAAAAWGmCrE1U1TdkLcY6Z3LoyiQXd/fdO1zif0/eP7mqTtjGdf7KnLHf3+D8T8wZe9o21k2Sg5P3f9Ldd27zWgAAAAAAAAAAsG8JsjZQVacn+UCScyeHPpbk+d39FwOW+ejk/XGZH1dt5tmT9/cmuepIJ3f39Uk+u8k1NjV7lOPZk+HpPxMAAAAAAAAAwJ5XtTde7G+CrCOoqlOTvD/JkyeHPpHkou7+80FLvX/O2EWLXKCqHprkmZPhj2whGJuufU5VfdMiayf5rjljv73gNQAAAAAAAAAAYCUIsuaoqpOTXJHk/MmhTyb5zu6+feByH05y82TsB6vqwALX+AdJpo85/I0tzJt3zg8tsG6SXDZ5f0+Sdy14DQAAAAAAAAAAWAmCrImq+vokv5Xk6ZNDn07y3O6+deR63X1fkrdMhs9McslW5lfViUleNhn+YpK3b2H6FUn+bDL2D6vq4Vtc+7lJnjYZ/q+DgzUAAAAAAAAAANg3BFnrVNXxSf5bkmdPDl2T5ILuvmmXln5dkrsnY/+2qs7ewtx/leTxk7E3dvfnN5vY3fcm+XeT4dOS/MfN5lbVQ5K8cXrJJP9ms7kAq2bZz4/2LGkAAAAAAACAvUOQNTN7ROA7kjx3cujarMVY0ztJDTO79i9Mhk9J8rtV9cR5c2rNzyf5ycmhzyf52QWW/w9J/u9k7IVV9ZaqOvYIa5+V5ENJHjs59ObuvmqBtQEAAAAAAAAAYKUcWPYG9pCXJfmeOeM3J3ltbf+2I5/q7n++hfNeneSiJM9cN/bYJL9fVb+W5D1Jrkvy0CRPSfIjSc6dXKOTXNrdt211c919T1V9f5KPJDlu3aEfSPLXq+qXk1yVtdDr7CQXJPnBJCdNLvUneWAcBgAAAAAAAAAADyqCrK86+QjjT5+9tuv0rZzU3fdW1cVZu/PU+rtiHZfkktlrMz/R3e9adIPdfaiqXpzk1/O134mzsxaKbeZzSb67u+9YdG0AAAAAAAAAAFglHlm4h3T3zUmeleTdC079QpK/293/fgdrX57kwiSLPprx95I8o7unjz0EAAAAAAAAAIAHHUHWHtPdt3X3C7L2+MTfzdpjCI/k1iSvSfKE7n7HgLV/J8kTkrwqyY2bnH5Vkpck+fbuvn6nawMAAAAAAAAAwCqo7o16H5atqh6e5BlJzsnaYxXvTXJTkk8muaq7v7yLaz8lyXlJzkxyQpK7klyX5OPdfcOodQ4ePNiHDh0adTlWTNWyd7DGn0o2sle+p4nvKhvbK9/VVfqe+kzH2yufabJanyvj7ZXvqu8psAr8TWU/2Cvf02S1vqt75XNdpc+U8XxP2S98V8fzmY7nM90dPtfxfKYcSVUd7u6DWzn3wG5vhp2ZPcbwN5e09tVJrl7G2gAAAAAAwGL8x0MAANgbBFkAAADA0vmPhwAAAADAqvi6ZW8AAAAAAAAAAABgVbhDFgAAAABskbu5AQAAALAZd8gCAAAAAAAAAAAYRJAFAAAAAAAAAAAwiCALAAAAAAAAAABgEEEWAAAAAAAAAADAIIIsAAAAAAAAAACAQQRZAAAAAAAAAAAAgwiyAAAAAAAAAAAABhFkAQAAAAAAAAAADCLIAgAAAAAAAAAAGESQBQAAAAAAAAAAMIggCwAAAAAAAAAAYBBBFgAAAAAAAAAAwCCCLAAAAAAAAAAAgEEEWQAAAAAAAAAAAIMIsgAAAAAAAAAAAAYRZAEAAAAAAAAAAAwiyAIAAAAAAAAAABhEkAUAAAAAAAAAADCIIAsAAAAAAAAAAGCQA8veAAAAALuratk7WNO97B0AAAAAAMDuc4csAAAAAAAAAACAQQRZAAAAAAAAAAAAgwiyAAAAAAAAAAAABhFkAQAAAAAAAAAADCLIAgAAAAAAAAAAGESQBQAAAAAAAAAAMIggCwAAAAAAAAAAYBBBFgAAAAAAAAAAwCCCLAAAAAAAAAAAgEEEWQAAAAAAAAAAAIMIsgAAAAAAAAAAAAYRZAEAAAAAAAAAAAwiyAIAAAAAAAAAABhEkAUAAAAAAAAAADCIIAsAAAAAAAAAAGAQQRYAAAAAAAAAAMAgB5a9AQCOrqpl72BN97J3AAAAAAAAAADjuUMWAAAAAAAAAADAIIIsAAAAAAAAAACAQQRZAAAAAAAAAAAAgwiyAAAAAAAAAAAABhFkAQAAAAAAAAAADLJhkFVVp1fVz1XVJ6rq9qq6s6o+VVWvrapzF1moqn6pqu6vqvt2tmUAAAAAAAAAAIC96cCRDlTVhUnenuSUrwzNfj5x9vpHVfX6JK/o7ru3uF5tfgoAAAAAAAAAAMD+NPcOWVX1zCS/meTUrwytPzz7eSDJjyf52KJ3ywIAAAAAAAAAAFhFD7hDVlUdk+QtSY5L0km+nOTyJFfO3p/+OvGnAAAgAElEQVSX5O8kechsyrck+UhVXdTdh4/GpgEAAAAAAAAAAPaieY8s/JtJvilr8dVtSZ7f3R9bf0JV/ZMkr07yo7OhhyX5YFU9r7v/5y7uFwAAAAAAAAAAYM+a98jCi9f9/kPTGCtJuvvO7v7HSV6Q5AtZi7cekuR9VXXBruwUAAAAAAAAAABgj5sXZD199vOa7n7nRpO7+71JnpHk2qxFWScleXdVXTRykwAAAAAAAAAAAPvBvCDrEVmLqx5wZ6x5uvszSZ6V5A9mQyckeWdVXXzkWQAAAADAUlXtjRcAAADAipkXZJ00+3nXVi/S3Z9L8pwkh2dDxyV5R1V93862BwAAAAAAAAAAsH/MC7LunP08fZELdfftSS5I8r9mQ8cmeVtV/f3tbw8AAAAAAAAAAGD/mBdk/b8kleS8RS/W3XcmuTDJ78yGjkny5qp66XY3CAAAAAAAAAAAsF/MC7I+Oft5TlU9atELdvcXkzwvyW+vW+P1szEAAAAAAAAAAICVNS/I+tC637f1uMHuvjvJC5K8a906j93OtQAAAAAAAAAAAPaLeUHW+9f9/tKqmnfOprr73iQvTPKO7cwHAAAAAAAAAADYbx4QW3X3jUl+L0kl+cYkL9nuxbv7/iQvTvLm2fUAAAAAAAAAAABW1oEjjF+W5NzZ7zftZIHu7iSXVtXHkzx8J9cCAAAAAAAAAADYy+YGWd19dZKrRy7U3b888noAAAAAAAAAAAB7zQMeWQgAAAAAAAAAAMD2CLIAAAAAAAAAAAAGEWQBAAAAAAAAAAAMIsgCAAAAAAAAAAAY5MCyNwAAAAAAAAA8eFQtewdrupe9AwBgVblDFgAAAAAAAAAAwCC7foesqqok5yc5L8nDktyf5PYk1yT5w+7+/G7vAQAAAAAAAAAA4GjY1SCrqn4kyU8nedQG59yY5Kokh7/ys7tv2s19AQAAAAAAAAAA7IZdC7Kq6m1JXpRks6dAn521YOt71s39XNYFWkmu6u4/3aWtAgAAAAAAAAAADLErQVZV/VSSF8/e9lanrfv9zCTPn72+cs1b8rV30rqqu6/b+W4BAAAAAAAAAADGGB5kVdVxSf5pHhhiVZK7k9yW5OTZa7154db6SOvhSb5r9vrK+bv6yEUAAAAAAAAAAIBF7EbQ9G1JHpa1YKpmP/84ycuSfKC770+SqjotyVOSfOu61xOSfN26a20WaQEAAAAAAAAAAOwZuxFkffPk/eeSPLu7b10/2N23JfnQ7JUkqaoTk5yfrwZaT0vypPx/9u492rKrrBP2700qF0gAQ4cgmBt0uBMCJIjcBFFAPppbq4mXD0WJXGzHJzQo2qNvDltAB9gDPhEVWhpsbFEuyqVbDc2tJWBM0igQA5EISICEQMCEhISQt/84+1C7dnZVnb3PWrX3qTzPGHOsveZac843p86pkVH1qzmTw6aHRigLAAAAAAAAAABYQ2MEso6ZXDd3x3rFbBhrb7r7uiQfnLSNSTaOQLxf9txJ69Qkhw9YMwAAAAAAAAAAwLaNEci6dub+A9uZrLtvSHL+pCVJqurQJPfZzrwAwHqrNdkPs+cdoAwAAAAAAACwF2MEsi6dub9m6AW6+5tJ/nboeQEAAAAAAAAAALZjjEDWedk4qnBzX4s7jrAGAAAAAPuwLjuOJnYdBQAAAOCW5ZChJ+zuLyT54FTXQ4deAwAAAAAAAAAAYB0NHsiaePnU5x+uWqd/kwkAAAAAAAAAADCOsQJZb8rG0YWV5JQkPz3SOgAAAAAAAAAAAGtjlEBWd3eSn0pyzaTrN6rq1DHWAgAAAAAAAAAAWBdj7ZCV7r4oydOSfDPJrZOcU1Wnj7UeAAAAAAAAAADAqo0WyEqS7v7TJGcluS7JcUneV1UvqKpR1wUAAAAAAAAAAFiFAxGM+h9J/sPk862T/FqSS6vq56vqbgdgfQAAAAAAAAAAgANi11gTT3bBemGS5yc5JklvPkpyYpKXJHlJVV2W5LwkFya5IMkF3X3lWHUBAAAAAAAAALBmqlZdwUTv/xXYj1ECWZMw1puSPDkbAaxNnT2DWUlyfJLvSPLUqfGfzSScld0hrS+OUSsAAAAAAAAAAMBQxtoh6/lJnjL5vLfo4Gz/dHDrhGwEtZ78rYcbO2lNh7Qu7O7LB6kWAAAAAAAAAABgAIMHsqrqiCS/kPmBq+uTfCnJUUluN/N8XnBrOqS1uZPWk6beH+3IRQAAAAAAAAAAgEWNEWh6aJJ/lo3AVE2un0zyvCR/3t03JklVHZPkfkkemOT0yfXuSQ6Zmmt/IS0AAAAAAAAAAIC1MUYg6z4z95cneVh3f3G6s7uvSvK+SUuSVNVRSR6QPUNa90xy6PTQCGUBAAAAAAAAAABraIxA1m0n183dsV4+G8bam+7+WpK/nLSNSapuleT+2R3SOj3JvbJnSAsAAAAAAAAAAGDlxghkXTtz/5dz39qi7r4uyQcnLUlSVUckOW078wIAAAAAAAAAAAxtjEDWpTP3swGtbevu65OcN/S8AAAAAAAAAAAA23HICHOel42jCjfdcYQ1AAAAAAAAAAAA1s7ggazu/kKSc6e6Hjb0GgAAAAAAAAAAAOtojB2ykuQVU5/PrKqx1gEAAAAAAAAAAFgbowSluvuPs7FLViU5JclPj7EOAAAAAAAAAADAOhlz56qnJflKNkJZL6uqU0dcCwAAAAAAAAAAYOVGCWRV1a27+x+SPCHJNUluneScqjp9jPUAAAAAAAAAAADWwVg7ZH21qj6a5NlJ3pykkxyX5H1V9fNVNebOXAAAAAAAAAAAACuxa6R5D01yr0nb1NnYKeslSX62qn4ryZ9298Uj1QAAAAAAAAAAAHBAjRXI2lRTn3vSKskJSV6U5EVVdXmS85JcsNm6+/KR6wIAAAAAAAAAABjcmIGszTBWz/T3zPNvT/LESdt4UPW5TAW0IqQFAAAAAAAAAADsAGMFsh6X5IFJTp9c7zrzfHO3rGnTu2l9R5I7R0gLAAAAAAAAAADYQUYJZHX3OUnO2byvqttldzhr83pKbn6k4ax9hbQ64x+5CLdcVft/54CY91sDAAAAAAAAAMB6OiCBpu7+apJ3T1qSpKpuk41g1mZI6/Qkd0tyyPTQOdOtS0oEAAAAAAAAAABgDyvbYaq7r07yvklLklTVUUkekD1DWvdIcuj00AhlAQAAAAAAAAAAa2itjvzr7q8l+ctJS5JU1a2S3D97hrTulT1DWgAAAAAAAAAAACs3SiCrqo6ahKu2rbuvS/LBSduc/4gkpw0xPwAAAAAAAAAAwFAOGWneV480b5Kku6/v7vPGXAMAAAAAAAAAAGBRYwWyfriqnjXS3AAAAAAAAAAAAGtprEBWkvznqnKsIAAAAAAAAAAAcIsxZiDriCR/VFW3GXENAAAAAAAAAACAtTFmICtJTknymjEmrqpfHGNeAAAAAAAAAACAZY0VyDpvcq0kP1hV/2rIyavqlUl+dcg5AQAAAAAAAAAAtmusQNYPJ/lqks5GKOulVfXA7U5aVUdU1ZuTPGe7cwEAAAAAAAAAAAxtlEBWd38qydnZCGN1kiOS/FFV3XbZOavqmCT/K8lThqgRAAAAAAAAAABgaGPtkJXufkuSV2V3KOsuSV67zFxVdVKSc5M8ZLACAQAAAAAAAAAABjZaIGvieUn+dvK5kjylqn5ukQmq6v7ZCGPdY+bRu7ZfHgAAAAAAAAAAwHBGDWR19w1JzkzytWzsklVJfq2qHrSV8VX1mCTvS3KnyfhM5vj9JE8YvGAAAAAAAAAAAIBtGHuHrHT3J5L8THYfXXh4kjdW1bfta1xVPS3J25PcJnuGsX61u3+iu28cr2oAAAAAAAAAAIDFjR7ISpLu/m9JXpfdoayTkvzXvb1fVf9m8vzw7N5Z66Ykz+rufzdyuQAAAAAAAAAAAEs5IIGsiX+V5OLJ50ryxKp6/vQLteGVSX4lu8NblY0jD5/c3a8+gPUCAAAAAAAAAAAs5IAFsrr72iRnJbk+u4NWL6qqBydJVR2R5C1Jnp09w1hXJPme7v4fB6pWAAAAAAAAAACAZWw5kFVVh213se7+SJLnZXfg6rAkb6yquyV5T5InZc8w1ieSPKS7z9/u2gAAAAAAAAAAAGPbtcC711TVxUk+PN26+6pFFuzu36mqRyf5oWwEr05M8rEkh2bPMNYHkzyxu7+8yPwAAAAAAAAAAACrskgg67Ak9520/3ezs6o+m+T/ZM+Q1qf2M9fZSc5IcnI2AlibdWyGsd6a5Me6++sL1AcAAAAAAAAAALBSiwSyNtXM/QlJjk/yxG+9UPVPSf4mGwGtzbDWx7r7xiTp7qur6qwkH5jUsBnEqiT/f5LndncvURsAAAAAAAAAAMDKLBrI2gxjzQtLTQe1bpfkEZO26RtV9XfZ88jDlyT5d5PnNyV5YXe/bMGaAAAAAAAAAAAA1sIigawnJXnAVDtp5vn+QlqHJzktyf2S/Picse9Jcl5VHd3d1yxQFwAAAAAAAAAAwFrYciCru9+R5B2b91X1bUkemD1DWndPcujs0Jn72SMPNz160rqqPpnkwunW3VdttVYAAAAAAAAAAIBVWPTIwm/p7q8kefekJUmq6lbZ2AVrOqR13yRHzA6fM2VNXe+W5JQkZ07N/ZncPKR1+bL1AwAAAAAAAAAADG3pQNY83X1dkg9NWpKkqg5Ncp/sGdI6LcltZ4fPmXJ6N62TkpyY5ClT7w9aPwAAAAAAAAAAwHaMHmjq7m8m+dtJe91mf1X989z8yMPjZofPmXJvRx4CAAAAAAAAAACs1Mp2mOruTyb5ZJI/3uyrqjvl5iGtk2eHRigLAAAAAAAAAABYQ2t15F93fz7JOyctSVJVt8vNQ1r3SHLIKmoEAAAAAAAAAADYm7UKZM3T3V9N8p5JS5JU1ZFJ7reyogAAAAAAAAAAAOZY+0DWPN399STnrboOAAAAAAAAAACAaY79AwAAAAAAAAAAGIhAFgAAAAAAAAAAwEAEsgAAAAAAAAAAAAYikAUAAAAAAAAAADAQgSwAAAAAAAAAAICBCGQBAAAAAAAAAAAMRCALAAAAAAAAAABgIAJZAAAAAAAAAAAAAxHIAgAAAAAAAAAAGIhAFgAAAAAAAAAAwEAEsgAAAAAAAAAAAAYikAUAAAAAAAAAADAQgSwAAAAAAAAAAICBCGQBAAAAAAAAAAAMZNeiA6rq1t197RjFAAAclKpWXcFEr7oAAAAAAAAAOOgts0PWlVX1tqo6u6ruOHhFAAAAAAAAAAAAO9Qygawjkzwhye8kuayqzq2qF1bVPYctDQAAAAAAAAAAYGdZJpC1qSbjH5zkRUk+VlUfr6pfr6qHVa3N2TwAAAAAAAAAAAAHxDKBrKuzEcZKkp5ca9LuluT5Sd6f5AtV9V+q6klVdeS2KwUAAAAAAAAAAFhzywSyjk3y/Ul+K8ll2TOcNR3QukOSpyd5a5Irq+pPquonq+rYbVUMAAAAAAAAAACwphYOZHX3N7r7L7r7Z7v7xCRnJPmVJB/J7p2ykj3DWbdO8sQkr0ny+ar631X1gqq627b/CwAAAAAAAAAAANbEMjtk7aG7L+zu/9Dd909ylyTPTfKeJN/M/HDWoUkemuTXklxcVRdV1Yur6ru2WwsAAAAAAAAAAMAqbTuQNa27P93dr+ju701yXJKnJXlTkq9lfjirktwzyS8k+UBVfb6qfreqnlBVRwxZGwAAAAAAAAAAwNgGDWRN6+6vdPcbuvvMJMcm+X+S/E6Sz2fPcNZ0QOuOSZ6R5G1JrqyqN1fVj1fV7ceqEwAAAAAAgDVTtR4NAACWMFoga1p339Ddf9bdz+nu45M8OMmLklyU3TtlJXuGs45K8pQkr03yhap6b1U9r6rueiBqBgAAAAAAAAAAWNQBCWTN6u6/7u5/292nJjklyfOTvD/JTZkfztqV5BFJXprkkqr6SFX9p6p60AEuHQAAAAAAAAAAYK9WEsia1t2Xdvd/7u5HZePIwqcneWuSazM/nFVJ7pPkl5J8qKouq6pXVdX3V9VhB7R4AAAAAAAAAACAKSsPZE3r7i939+u7+weSHJvkiUlek+SK7BnOmg5o3SnJM5O8M8kvHtiKAQAAAAAAAAAAdtu16gL2pruvz0bI6p1VVUkenOTJk3bP6VezEczavAIAAAAAAAAAAKzEWu2QtTe94UPd/Uvdfe8k90jyC0k+kN27ZQEAAAAAAAAAAKzUjghkzeruS7r7pd39iCTfnuTsJG9Pcu1qKwMAAAAAAAAAAG7J1vbIwq3q7iuT/N6kAQAAAAAAAAAArMyO3CELAAAAAAAAAABgHQlkAQAAAAAAAAAADEQgCwAAAAAAAAAAYCACWQAAAAAAAAAAAAMRyAIAAAAAAAAAABiIQBYAAAAAAAAAAMBABLIAAAAAAAAAAAAGIpAFAAAAAAAAAAAwEIEsAAAAAAAAAACAgQhkAQAAAAAAAAAADEQgCwAAAAAAAAAAYCACWQAAAAAAAAAAAAMRyAIAAAAAAAAAABiIQBYAAAAAAAAAAMBABLIAAAAAAAAAAAAGIpAFAAAAAAAAAAAwkF2rLmBWVR2S5NFJHp7kuCTXJLkkyVu7+8pV1gYAAAAAAAAAALAvowSyqmpXku+c6rqxu8/bwrjvSvLaJHef8/g3q+o3kvz77v7GMJUCAAAAAAAAAAAMZ6wdsr4/yZ9O3b85yZn7GlBVD0nyriRHJqk5rxyW5BeSnFpVT+rumwaqFQCAnabm/e/iKvSqCwAAAAAAAGDNHDLSvD+QjVDV5t+UvXJfL1fV4UnekORWk67O7r/d6qlWSR6f5MUD1wsAAAAAAAAAALBtYwWyvju7A1VfTvL+/bx/dpKTp8ZUkm8kOT/JR6fe2wxl/VxVnTJUsQAAAAAAAAAAAEMYPJBVVccmucvktpOc0937O8vlOdkdtkqSc5Ic393f2d2nJTk1ySen3j9sMgYAAAAAAAAAAGBtjLFD1t1n7j+8r5er6t5J7jPV9ZUkZ3X3lZsd3X1RNo5BnD668KxBqgUAAAAAAAAAABjIGIGszd2xNne7+rv9vP/Yqc+d5HXd/ZXZl7r7I0neOTXvnarqpO0UCgAAAAAAAAAAMKQxAlm3n7n/8n7ef+Tkuhm0evM+3v3zmfv7bbUoAAAAAAAAAACAsY0RyDpq5v7q/bz/sGzsjLX57rn7ePfiyXXz/TsvVhoAAAAAAAAAAMB4xghk1cz9YXt9seqUJMdObjvJh7q79/Z+kqtm7m+zeHkAAAAAAAAAAADjGCOQNbsj1uwRhtMeMXP/lwuudfiC7wMAAAAAAAAAAIxmjEDWlTP399jHu4+dXDd31frf+5n7mJn7r221KAAAAAAAAAAAgLGNEcj66OS6efTgY+e9VFW3SvL4qfduSPKh/cx93ObwyXX2CEMAAGAZVevRAAAAAAAAdrgxAlkXZ/exhZXk8VV17znvPSPJbSefO8kHu/v6/cx92sz9PyxdJQAAAAAAAAAAwMAGD2R1941J/iQbYaxOcmiSt1XVd22+U1X/IsmLJ883/xn8H25h+tNn7i/ZdsEAAAAAAAAAAAAD2TXSvC9P8mPZHcq6a5IPVNXmEYPHTD1Lki8n+YN9TVhVRyd5RHaHuD7X3V8YvnQAAAAAAAAAAIDljHFkYbr7wiS/nd27X22GqG4/aTXV10n+Y3dfs59pn5DkiKn5Pjhw2QAAAAAAAAAAANsySiBr4ueSvDl7hrKm22b/a7v7lVuY7+nZvaNWkvyvYcoEAAAAAAAAAAAYxmiBrO7+Znf/UDaCVH+TjQDWdPt4kmd099n7m6uq7pXkcVNjk+TtI5QNAAAAAAAAAACwtF1jL9Ddr0/y+qq6Q5ITkhya5LLu/twC0xyV5HlT99csOB4AAAAAAAAAAGB0oweyNnX3F5N8ccmx5yc5f9iKAAAAAAAAAAAAhjXakYUAAAAAAAAAAAC3NAJZAAAAAAAAAAAAAxnlyMKq+r2p27/u7lcNNO9zkjxoctvd/Ywh5gUAAAAAAAAAABjCKIGsJE9P0pPPRycZJJCV5NFJ/mWSmswvkAUAAAAAAAAAAKyNnXhkYa26AAAAAAAAAAAAgHl2YiALAAAAAAAAAABgLQlkAQAAAAAAAAAADGSnBbKOmPp8/cqqAAAAAAAAAAAAmGOnBbLuPPX56pVVAQAAAAAAAAAAMMeOCWRV1e2TnJqkJ12fW2E5AAAAAAAAAAAAN7MjAllVdWKS1yc5LEllI5T10ZUWBQAAAAAAAAAAMGPXMoOq6t0LvP7IBd//1jJJbpWNYwq/Y9LXk/4kOWeJOQEAAAAAAAAAAEazVCAryaOy++jAvdkMTh2b5JFLrlMz95trfjnJm5ecEwAAAAAAAAAAYBTLBrIOlNnQVyX5ZpJndvfXVlAPAAAAAAAAAADAXh2yjbG1j7bV9xZtFyR5THe/dRt1AwAAAAAAAAAAjGLZHbJet5/nP5Hdu1t9Osn7lljjpiTXJvlqkk8k+avu/vgS8wAAAAAAAAAAABwQSwWyuvsn9/W8qn5i6vb8/b0PAAAAAAAAAABwMNjOkYUAAAAAAAAAAABMWfbIwv15f3YfWfixkdYAAAAAAAAAAABYK6MEsrr7UWPMCwAAAAAAAAAAsM4cWQgAAAAAAAAAADAQgSwAAAAAAAAAAICBCGQBAAAAAAAAAAAMRCALAAAAAAAAAABgILtWXQDrq6ruk+S0JHdOcmSSa5J8Ksn53f3ZFZYGAAAA3NJUrbqCiV51AQAAAACsuS0Hsqrq0pmu7u5/vsV3x7DX9YdSVZXklCRnTLUHJjl65tVf7u7/uI11HpXkPcuOn/HE7n7HNmo5KslzkzwzyYn7eO/8JC9P8obu9ieRAAAAAAAAANwyrM0/Gkr8wyFYT4vskHVyNn6SN39n2ddP9ey7Yxjld5VJOOrx2QhfnZ7kdmOss46q6hFJ/iDJ8Vt4/Ywkv5/kOVV1lh2zAAAAAAAAAABguSMLFwlajRXFHDPo9dwkTx5x/rVUVU9O8sdJDltw6EOTnFdV393dfz98ZQAAAAAAAAAAsHMsGshaJAi1Tnv07UT/M8m1S4z7/KIDquqBSd6Ym4exPpvkt5NcmOTKJCckeXSSpyc5auq9OyX5n1V1enf/0xI1AwAAAAAAAADAQWGRQNYvj/TuTnBjkouSnJ+NkNTPHoA1f6a7PzX2IlV1WJI3JDli5tHvJzm7u2+Y6vvrJG+pqhcleWeS+089OyXJbyQ5e8RyAQAAAAAAAABgrW05kNXdWw5ZLfLuGroxyUezEb66YHL9cHd/PUmq6lE5MIGsA+Vnktxzpu8t3f3jexvQ3Z+rqkcm+dskJ009+qmq+s3u/vAIdQIAAAAAAAAAwNpb9MjCW4Izu/umVRdxIFTVriQvmOm+Kslz9je2u/+pqs5Ocs70lElemORHBisSAAAAAAAAAAB2kENWXcC6uaWEsSa+P8nxM32v6e4rtjK4u9+VjV3Epj21qo4ZojgAAAAAAAAAANhpBLJu2X5wTt+rF5zjd2fuj0jyxOXKAQAAAAAAAACAnU0g65btMTP3n+zuSxac48/m9D12yXoAAAAAAAAAAGBHE8i6haqqE5Pceab7A4vO092fSfKPM93ftWxdAAAAAAAAAACwkwlk3XLdf07fBUvOdf7M/V2r6jZLzgUAAAAAAAAAADvWrgO9YFWdkuSEJLdLcnS2EQrr7tcPVdcaelZV3TPJ/ZIcm+TIJFcl+VKSi5O8P8k53X3RkvOfMqfvU0vO9ZmZ+0py1yR/s+R8AAAAAAAAAACwI40eyKqqQ5M8JclPJnl4kiF3TjqYA1m/OKfvjpN27yT/Mkmq6pwkv9rd71tw/hPn9M0Gq7Zq3riTIpAFAAAAAAAALKJq1RVM9KoLAGAHG/XIwqo6I8mHk/xRkscnuW02dk8aorHhMUneW1Uvq6rDFhh37Jy+y5esYd64efMDAAAAAAAAAMBBbbQdsqrqe5O8I8nh2R2gGipGfEsIZF2d5ONJvpzkuiTHZOOox7vs5f1/neS+VfWE7r5xC/Pfbk7fdcsUupdx37bkXAAAAAAAAAAAsGONEsiqquOTvDXJEdkIYW0GsW4JQapldZJ3J/mTJH+e5O+7+2YBtqq6U5IfTfLcJMfPPH5skt9OcvYW1jtyTt/XFyl4yrxA1hH7GlBVz0zyzCQ58cR5pycCAAAAADAKR0EBAACMaqwjC38lydHZM4h1Y5L/nuTMJPfIxg5Kh3b3IUu2Q0eqfRUuTnL37v6+7v7N7r5kXhgrSbr78939siT3TvKHc155RlU9dgtrzgvj3bD1kvdw/Zy+fR6f2N2/291ndPcZd7jDHZZcFgAAAAAAAAAA1svgO2RV1RHZCF1NB4ouSfLU7r5o6PUOBt39hSXGXF1VP5qNsNtZM49fXFXn7C3UNTHvWMPDs9wuWfN2w/rGEvMAAAAAAAAAAMCONsYOWQ9PcqvJ50pybZLvE8Ya3iRw9Ywkl888emCS0/YzfN6uVvOOMdyKW83pmzc/AAAAAAAAAAAc1MYIZJ089bmTvKa7/3GEdUjS3V9L8rI5jx63n6FfmdM3L1i1FfPGzZsfAAAAAAAAAAAOamMEso6dXGtyfdcIa7Cnt8/pe/B+xlw5p++OS64/b9yXlpwLAAAAAAAAAAB2rDECWd+cuf/cCGswpbsvTvKNme7j9jPsM3P6TlqyhBPn9H16ybkAAAAAAAAAAGDHGiOQNRvAWvYYPBYzuyPVsXPf2u2Tc/qGDGTNmx8AAAAAAAAAAA5qYwSyzp9ce3KdF9ZheLPBt+v28/7/mdN3+pJrnzFzf2l3X73kXAAAAAAAAAAAsGMNHsjq7k8k+bskNen6vqHXYE9VdXSS2810X7GvMd39mSSfn+l++BJrn5TkhJnuDy06DwAAAAAAAAAAHAzG2CErSV46uVaSs6rqjh/5XDYAACAASURBVCOtw4bvmdP36S2MO2fm/q5VdbcF137cnL6/WHAOAAAAAAAAAAA4KIwSyOru1yZ5/+T21kl+t6pqH0PYnp+a0/euLYx705y+n15w7WfO3N+Q5G0LzgEAAAAAAAAAAAeFsXbISpIfSnJJNnbJ+hdJ/rCqbjPierdIVfV9SZ4y031Dbr771Tx/luRzM33PqKrjFlj79Jnut3b3VVsZDwAAAAAAAAAAB5vRAlnd/cUkD0/ygWyEsn4wyUVV9fyqOnGsdXeaqnpoVe1acuwDkvzxnEev2kooqru/keRlM923T/JbW1j7tklePTtlkl/f31gAAAAAAAAAADhYLRUE2p+qevfUbU9aJfmObAR2fr2qLk/y+ST/NHm+qO7u791urWvgRUlOrqpXJPmj7v7s/gZU1ZFJnp3kxUmOnHn8pSS/ssD6v5nkWUnuPtX3A1X1uiRnT0Jbs+vfOck7k5w88+i/dveFC6wNAAAAAAAAAAAHlVECWUkelZuHrDbva3L99klbJoxVS47b2uRVb9rH4zvM6Tuzqu67jzHPmewYtjcnZWOnqpdW1flJzkvy4ST/mOSrSb6e5NuSnJDkYUmemmTesYLXJXlSd39pH2vtobtvqKofy8ZOZodPPfrxJN9TVa9KcmE2gl4nJHl0kp9MctTMVJcmed5W1wUAAAAAAAAAgIPRWIGsfRktSDWgH1jw/XtN2t68IMm+AlmbKsmDJm1RX0ryo9197qIDu/v8qvqRJG/Mnt8TJ2RjB6/9+UKSx3f3VxddGwAAAAAAAAAADiaHjDh3jdjY09uSnNrdf7HsBN39liSPSfK5BYf+VZIHd/cnll0bAAAAAAAAAAAOFmPtkPW6keY9GP1Mkscl+e4kZyQ5fovj/iHJO5L8VndfPEQh3f3eqrpHkucmedZ+arkwycuT/LfuvmmI9QEAAFiBWpd/97QTNtQGAAAAANi/6vYHnuukqm6f5O7ZOC7wjkmOSnJYkquTfCXJFUku6O4rDkAtpyY5LcmdkhyZ5Jokn07y1939j0Otc8YZZ/T5558/1HQMZU3+UqbW5C9lDqbfKtfkl9bXdCS+rsMb5Gu6Jv8xB9Xvqb6me/A1HYffU4fnazo8P//D8306Dt+rw/M1Hd7B9PPP8NbkxyWJn/8xHEw//2vyS+v7dAQH0/dpsja/vAfV1/Wg+pquyX+Mn//hrckv7UH1fZocZN+ra/J1Pai+pgyqqi7o7jO28u5YO2SxpO7+cpIPTdqqa/lIko+sug4AAAAAAAAAANgpBLIADpQ1SXQ7CgYAAAAAAAAAxnPIqgsAAAAAAAAAAAA4WAhkAQAAAAAAAAAADEQgCwAAAAAAAAAAYCACWQAAAAAAAAAAAAMRyAIAAAAAAAAAABjIrkUHVNWlI9TRSa5OctWk/V2Sc5Oc291XjbAeAAAAAAAAAADA4BYOZCU5ORsBqhq2lGQyb5I8eXK9qarekuQ3uvuvRlgPAAAAYFg1xh+ZLKP3/woAAAAAMLjtHFnYI7SaaYcm+cEk51bV66vq1tuoFwAAAAAAAAAAYFTbCWSNYV8hrR9Lcl5V3Xl15QEAAAAAAAAAAOzdMkcWfibD73l/aJLbJDl68nnTZigr2Qhl3TvJm6vqkd19w8A1AAAAAAAAAAAAbMvCgazuPnmEOr6lqo5Pct8kj0zyw0lOyp67ZX1nkpck+ddj1gEAAAAAAAAAALCodTuyMN392e7+s+7+pe6+S5KfTnLV5uNshLKeXVXHraxIAAAAAAAAAACAOdYukDWru/9Lkkcl+cpU9xFJ/r+VFAQAAAAAAAAAALAXax/ISpLu/miSn83G7libu2Q9aaVFAQAAAAAAAAAAzNgRgawk6e7/nuTjU133rqpjVlUPAAAAK1C1Hg0AAAAAAPZixwSyJt6Rjd2xMrmescJaAAAAAAAAAAAA9rDTAlkfnLk/biVVAAAAAAAAAAAAzLHTAllXTK49ud5+VYUAAAAAAAAAAADM2mmBrKtn7o9eSRUAAAAAAAAAAABz7LRA1m1n7mcDWgAAAAAAAAAAACuz0wJZx02uNbletapCAAAAAAAAAAAAZu20QNZDZu6vWEkVAAAAAAAAAAAAc+y0QNYTkvTkcyc5f4W1AAAAAAAAAAAA7GHHBLKq6qwk95jquqi7HVkIAAAAAAAAAACsjR0RyKqqeyV5ZTZ2xarJ9e0rLQoAAAAAAAAAAGDG2geyquppSd6b5PZT3dcnecVKCgIAAAAAAAAAANiLXasuYFZV3SnJfZM8MslZSe6a3btibV5f3d2Xr6xIAAAAAAAAAACAORYOZFXVpSPUcWiSoydtuqaaXHvqekGSnx+hBgAAAAAAAAAAgG1ZZoesk7N7t6qx9dTnSnJJkqd29w0HYG0AAAAAAAAAAICFHLKNsX0AWrIRxKokb0xyendfto2aAQAAAAAAAAAARrOdQNYYaqZ1kj9J8t3d/SPdfc0qiwMAAAAAAAAAANiXZY4s/Ez2PEpwCJ3kmiRXTdrFSc5Ncm53XznwWgAAAAAAAAAAAKNYOJDV3SePUAcAAAAAAAAAAMCOt25HFgIAAAAAAAAAAOxYAlkAAAAAAAAAAAADEcgCAAAAAAAAAAAYiEAWAAAAAAAAAADAQASyAAAAAAAAAAAABiKQBQAAAAAAAAAAMBCBLAAAAAAAAAAAgIEIZAEAAAAAAAAAAAxk16oLAAAAAABgOFWrrmBD96orAAAAgNWwQxYAAAAAAAAAAMBABLIAAAAAAAAAAAAGIpAFAAAAAAAAAAAwEIEsAAAAAAAAAACAgQhkAQAAAAAAAAAADEQgCwAAAAAAAAAAYCACWQAAAAAAAAAAAAMRyAIAAAAAAAAAABjIrq2+WFUXTt2e090vHKEeAAAAAAAAAACAHWvLgawk90/Sk89/v68Xq+rdU7fv6+5fXrQwAAAAAAAAAACAnWaRQNYiHpXd4a0rR1oDAAAAAAAAAABgrRyy6gIAAAAAAAAAAAAOFosEsm6c+jzWzloAAAAAAAAAAAA71iKBrKumPn/70IUAAAAAAAAAAADsdIsEsi6bXCvJA6rqn41QDwAAAAAAAAAAwI61SCDrQ9kIY3WSw5O8oaruMEpVAAAAAAAAAAAAO9CuBd59U5JnT90/JsllVXVhkk8luXYv486oqt9brrx96u5+xgjzAgAAAAAAAAAALGXLgazufndVnZvkodnYJasm478zyYPmDKnJ9aQkP7HNOufN3UkEsgAAAAAAAAAAgLWxyJGFSXJWks9mdyBqs2XSt9mm1cANAAAAAAAAAABgLS0UyOruy5KcluT1Sb6R1QSlhLIAAAAAAAAAAIC1tOUjCzd191VJnl5VL0jy2CSnJzk+yW2THDl57ZHZvXPWl5J8bPulAgAAAAAAAAAArLeFA1mbuvvKJH8waXuoqpumbt/b3Wcuuw4AAAAAAAAAAMBOsdCRhQAAAAAAAAAAAOydQBYAAAAAAAAAAMBAlj6ycD8+k6Qnn68YaQ0AAAAAAAAAAIC1Mkogq7tPHmNeAAAAAAAAAACAdebIQgAAAAAAAAAAgIEIZAEAAAAAAAAAAAxEIAsAAAAAAAAAAGAgu1axaFWdlOQhSe6e/8vevcfaXtZ3Hv98uXtFEDTeUIFBEzUq4qjUojaj4yWOmUvaacw4WoFqOxNrgoJUZLSCdERtZ5p2VBJ1jEatt6nVNlXTVsU6gnS03qK26sHYEeRwqVVu9Tt/7LWHfZaLs/de+1l77bN5vZKVtX7P+v2e53EJ6DFvf7/kqCRHJ+kk105e30jy2e7es4z9AQAAAAAAAMCuULXsHUz0sjcAsG22LciqqmOTvDjJ6Unut8Frrkzy1iRv7u4fLnB7AAAAAAAAAAAAW7YtjyysqnOS7ElyfpL7J6kNvo5L8poke6rqZduxVwAAAAAAAAAAgHktNMiqqiOr6s+TXJDk8KxEVr3JVyU5IslFVfWJqrrbIvcMAAAAAAAAAAAwr4UFWVV1WJIPJ3lS9g2xkn3vgnVTkqsmr5umvkv2DbOekuRDVXXoovYNAAAAAAAAAAAwr0XeIetNWYmxpkOsq5K8IcnTkhzT3Xfu7vtMXndOcszku9cn+UH2DbNWo6w3LHDfAAAAAAAAAAAAc1lIkFVVD01yZvYNsW5Kcl6S47r7Zd39ie7eO31td++dfHd2kuOS/GaSG1e/nsz1oqo6aRF7BwAAAAAAgF2naue8AAB2uUXdIesVSQ6efK4k1yd5Wndf0N23bHSS7r61u1+XlTtm3bDmq4MnawAAAAAAAAAAAOwYw4Osqqokz8xtd7PqJGd092fmnbO7L01y+pr5Ksmztr5bAAAAAAAAAACAcRZxh6zHJLnn5HMnubS737/VSbv7A0k+nZUYK0nuWVWnbHVeAAAAAAAAAACAURYRZB0/eV8Np94zcO73Th2fMHBuAAAAAAAAAACALVlEkHWvqeOvDZz7q5P3nrwfO3BuAAAAAAAAAACALVlEkHXXqePrBs59/TprAQAAAAAAAAAALM0igqxrpo6n75i1FfeevK8+DnF6LQAAAAAAAAAAgKVZRJB11eR99bGCpw6c+/FTx1cPnBsAAAAAAAAAAGBLFhFkfWnN50ry3Ko6dKuTTuZ4bm4LvZLki1udFwAAAAAAAAAAYJThQVZ3fzvJN9cMPTjJ+QOmfmWSE9Ycf3OyFgAAAAAAAAAAwI6wiDtkJckfZuXuWD15f0VVnT3vZFV1VpLz1szXSd43YJ8AAAAAAAAAAADDLCrIen2SvZPPqxHVhVX1yao6eaOTVNWjq+rjSX576qu9SS4eslMAAAAAAAAAAIBBDlnEpN19fVWdk+QtWQmyVqOsJye5rKq+kuTjSa5I8r0kN0zOOTLJ/ZKcnOSpSR4+mXLt3bY6ycu7+4ZF7B0AAAAAAAAAAGBeCwmykqS7L6mqE5O8PPtGWclKaPWwdaaoNZ97zefXdffbhm0UAABgUarWP2db9PqnAAAAAAAAQyzqkYVJku4+J8mrkvzT6lD2jbP295o+99Yk53b3Kxe5ZwAAAAAAAAAAgHktNMhKku5+bZInJvl8boutkn2Dq1mvrDn/s0lO7e6LFr1fAAAAAAAAAACAeS3skYVrdffnkzyhqh6b5IVJTkvykOz7WMJ9Lkny9SSfSnJJd39hO/YJAAAAAAAAAACwFdsSZK3q7suSXJYkVXWPJCcmOWryqiR7k1yb5Fvdfd127g0AAAAAAAAAAGCrtjXIWmsSXF2+rPUBAAAAAAAAAABGO2jZGwAAAAAAAAAAANgt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xyyLI3sBFVddys8e7es917AQAAAAAAAAAAuD0HRJCV5DtJemqsc+DsHwAAAAAAAAAAuAM4kIKmWvYGAAAAAAAAAAAA9udACrLW3iFLnAUAAAAAAAAAAOw4B1KQBQAAAAAAALBz1E65j0SvfwoAsG0OlCBrT/y3CAAAAAAAAAAAYIc7IIKs7n7QsvcAAAAAAAAAAACwnoOWvQEAAAAAAAAAAIDdQpAFAAAAAAAAAAAwiCALAAAAAAAAAABgEEEWAAAAAAAAAADAIIIsAAAAAAAAAACAQQRZAAAAAAAAAAAAgwiyAAAAAAAAAAAABjlkGYtW1QOTPCHJSUmOSnJ0kk5y7eT1jSSf7e49y9gfAAAAAAAAAADAPLYtyKqqY5O8OMnpSe63wWuuTPLWJG/u7h8ucHsAAAAAAAAAAABbti2PLKyqc5LsSXJ+kvsnqQ2+jkvymiR7qupl27FXAAAAAAAAAACAeS00yKqqI6vqz5NckOTwrERWvclXJTkiyUVV9Ymqutsi9wwAAAAAAAAAADCvhQVZVXVYkg8neVL2DbGSfe+CdVOSqyavm6a+S/YNs56S5ENVdeii9g0AAAAAAAAAADCvRd4h601ZibGmQ6yrkrwhydOSHNPdd+7u+0xed05yzOS71yf5QfYNs1ajrDcscN8AAAAAAAAAAABzWUiQVVUPTXJm9g2xbkpyXpLjuvtl3f2J7t47fW137518d3aS45L8ZpIbV7+ezPWiqjppEXsHAAAAAAAAAACY16LukPWKJAdPPleS65M8rbsv6O5bNjpJd9/a3a/Lyh2zbljz1cGTNQAAAAAAAAAAAHaM4UFWVVWSZ+a2u1l1kjO6+zPzztndlyY5fc18leRZW98tAAAAAAAAAADAOIu4Q9Zjktxz8rmTXNrd79/qpN39gSSfzkqMlST3rKpTtjovAAAAAAAAAADAKIsIso6fvK+GU+8ZOPd7p45PGDg3AAAAAAAAAADAliwiyLrX1PHXBs791cl7T96PHTg3AAAAAAAAAADAliwiyLrr1PF1A+e+fp21AAAAAAAAAAAAlmYRQdY1U8fTd8zaintP3lcfhzi9FgAAAAAAAAAAwNIsIsi6avK++ljBUwfO/fip46sHzg0AAAAAAAAAALAliwiyvrTmcyV5blUdutVJJ3M8N7eFXknyxa3OCwAAAAAAAAAAMMrwIKu7v53km2uGHpzk/AFTvzLJCWuOvzlZCwAAAAAAAAAAYEdYxB2ykuQPs3J3rJ68v6Kqzp53sqo6K8l5a+brJO8bsE8AAAAAAAAAAIBhFhVkvT7J3snn1Yjqwqr6ZFWdvNFJqurRVfXxJL899dXeJBcP2SkAAAAAAAAAAMAghyxi0u6+vqrOSfKWrARZq1HWk5NcVlVfSfLxJFck+V6SGybnHJnkfklOTvLUJA+fTLn2blud5OXdfcMi9g4AAAAAAAAAADCvhQRZSdLdl1TViUlenn2jrGQltHrYOlPUms+95vPruvttwzYKAAAAAAAAAAAwyKIeWZgk6e5zkrwqyT+tDmXfOGt/r+lzb01ybne/cpF7BgAAAAAAAAAAmNdCg6wk6e7XJnliks/nttgq2Te4mvXKmvM/m+TU7r5o0fsFAAAAAAAAAACY18IeWbhWd38+yROq6rFJXpjktCQPyb6PJdznkiRfT/KpJJd09xe2Y58AAAAAAAAAAABbsS1B1qruvizJZUlSVfdIcmKSoyavSrI3ybVJvtXd123n3gAAAAAAAAAAALZqW4OstSbB1eXLWh8AAAAAAAAAAGC0g5a9AQAAAAAAAAAAgN1CkAUAAAAAAAAAADDI0h5ZCABbVrXsHUz0sjcAAAAAAAAAwA7hDlkAAAAAAAAAAACDbPoOWVV12iI2Mo/u/tSy9wAAAAAAAAAAALBqnkcW/kV2xrOZOh65CAAAAAAAAAAA7CBbCZpq2C4AgJ2jdsp/xO+E/hsAAICl8mdUAAAADkBbCbKW+SfQnfKncAAAAAAAAAAAgP9v3iBrmUGU/ysSAAAAAAAAAACwI80TZD17+C727xlJzsjW7uYFAAAAAAAAAACwcJuOnLr7o4vYyLSq+udJLkrypNWhuDsWAAAAAAAAAACwgx207A1Mq6qHVtUHkvxVVmKs1ccjrsZYleTbSZ63hO0BAAAAAAAAAADcrh3zGMCqul+SV2cltDo4s0Osq5K8Nsmbu/uWbd8kAAAAAAAAAADAfiw9yKqqo5Kcm+TXkxye2SHWPyS5OMkbu/sft32TAAAAAAAAAAAAG7C0IKuq7pTkpUleluTumR1i3ZTkD5Jc0N3XbPsmAQAAAAAAAAAANmHbg6yqOjjJmUnOS3LvzA6xfprkfyY5v7v3bPceAQAAAAAAAAAA5rGtQVZV/XKS1yQ5PrNDrCT5oyTndvdXt3NvAAAAAAAAAAAAW7UtQVZVPT3JhUkemdsPsT6d5Jzu/qvt2BMAAAAAAAAAAMBoCw2yqupxSS5KctrqUG4LsVaPv5SVO2J9bJF7AQAAAAAAAAAAWLSFBFlV9dCs3BHrOatDWQmx1t4V69tJXpXk3d3dPzMJAAAAAAAAAADAAWZokFVV90/y6iTPS3JQZj+e8Kokv5Xkzd1968j1AQAAAAAAAAAAlmlIkFVVRyc5N8mvJTk8s0OsG5JcnOSN3f3jEesCAAAAAAAAAADsJFsKsqrqzklemuSsJHfP7BDrpiS/n+TC7r5mK+sBAAAAAAAAAADsZHMFWVV1cJJfTXJekntldoj10yTvSHJ+d1+5xX0CAAAAAAAAAADseJsOsqrql5P8VpIHZ3aIlST/K8m53f21Le8QAAAAAAAAAADgADHPHbLelZUAq/KzIdankpzT3Z8bsDcAAAAAAAAAAIADylyPLJxYG2PdnOSSJB9LcnRVPXOrG9vQBro/th3rAAAAAAAAAAAAbMRWgqxa8/nQJC+evLZLZ2v7BwAAAAAAAAAAGGpU0FTrnwIAAAAAAAAAALC7jXhk4TIIwAAAAAAAAAAAgB1n3iBLEAUAAAAAAAAAADBlniDrKcN3AQAAAAAAAAAAsAtsOsjq7r9cxEYAAAAAAAAAAAAOdActewMAAAAAAAAAAAC7hSALAAAAAAAAAABgEEEWAAAAAAAAAADAIIIsAAAAAAAAAACAQQRZAAAAAAAAAAAAgwiyAAAAAAAAAAAABhFkAQAAAAAAAAAADCLIAgAAAAAAAAAAGESQBQAAAAAAAAAAMIggCwAAAAAAAAAAYBBBFgAAAAAAAAAAwCCCLAAAAAAAAAAAgEEEWQAAAAAAAAAAAIMIsgAAAAAAAAAAAAYRZAEAAAAAAAAAAAwiyAIAAAAAAAAAABhEkAUAAAAAAAAAADCIIAsAAAAAAAAAAGAQQRYAAAAAAAAAAMAggiwAAAAAAAAAAIBB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wiyAIAAAAAAAAAABhEkAUAAAAAAAAAADCIIAsAAAAAAAAAAGCQQ5a9Afavqo5J8rgkJyS5W5Kbk1yV5MtJ/rq7f7rAtR+W5JFJ7pvkiCQ/SvKdJJd39/cWtS4AAAAAAAAAAByoBFn7UVWV5MQkp6x5nZzkrlOnvrq7/8vgtZ+V5Kwkp+X272R2dVW9LcnF3X31oHXvkuQ3kpyZ5Lj9nHd5kt9N8q7u7hFrAwAAAAAAAADAgU6QNaWqnpzkGVmJrx6T5MhtXv8eSd6e5DkbOP3YJC9PckZVndHdH9ji2j+f5N1J7r+B009J8s4kL66qX3LHLAAAAAAAAAAAuP07L92R/UZWIqdfyPbHWMcm+Uw2FmOtdVSS91fVr29h7eck+WQ2FmOtdWqSz1fVifOuDQAAAAAAAAAAu4U7ZO0QVXVIkg8nedjUVzcneU+SP07y3ST3SPLwJL+a5KSpc/97VX2nuz+6ybVPTvLeJIdOffW9JP8jyRVJfpjkAVkJ1Z6f5C5rzrtPkj+pqsd09w2bWRsAAAAAAAAAAHYTQdbG3Jrkq0kuT/LjJP9pAWu8Iit3m1rrO0me0d1fnxr/s6p6U5KLsnI3r1WV5O1VdVJ3X7uRRavq0CTvSnL41FfvTHJ6d9+8ZuyyJB+sqguTfDTJo9Z8d2KSNyY5fSPrAgAAAAAAAADAbuSRhT/r1iRfTvL2JP85yROS3K27H9ndL0zygdELVtV9shJkrXV9ktNmxFhJkl5xdpLfmfrqmCTnbWL5X0vy0KmxD3b386ZirLVrfz/Jk7Jyx661fqWqHjXjEgAAAAAAAAAAuEMQZP2sX+zuR3T3C7r797r7c91944LXfEmSO02NndXdV27g2nOTfGtq7MyqOnq9CyePSTxravjaJC9e79rJowmn74ZVSc5e71oAAAAAAAAAANitBFlTuvun27leVR2c5PlTw3+flTt0rau7f5Lkd6eG75Lk32/g8qcnuf/U2CXdfdUG1/5Eki9MDf/rqjpqI9cDAAAAAAAAAMBuI8havp9Pcu+psbd1962bmOOdSX4yNfbvNnDdrHPeuol1k+QtU8eHJ3n2JucAAAAAAAAAAIBdQZC1fE+dMfYnm5mgu69P8rmp4Z+rqrtscu2/7e5vbmbtJH86Y+xpm5wDAAAAAAAAAAB2BUHW8j1h6vjmJJfPMc9npo4PS/Lo2zu5qo5Lct+p4Us3u2h370ly5dTw4zc7DwAAAAAAAAAA7AaCrOV71NTxV7r7xjnmmRVxTc+93ndfmGPdWWsfX1V3m3MuAAAAAAAAAAA4YAmylqiqjk5y1NTwd+acbs+MsRP2c/6JM8ZGrV1Jjp9zLgAAAAAAAAAAOGAJspbruBljs8KqjZh13QN36NoAAAAAAAAAALArCbKW65gZYz+YZ6Lu3pvk1g3MP3zt27luf2sDAAAAAAAAAMCuJMhariNnjP1kC/NNX3uPbVp71nX7WxsAAAAAAAAAAHYlQdZyHTFj7MYtzDcdRh2+TWvPCrL2tzYAAAAAAAAAAOxKgqzlOmTG2M1bmO+mqeNDt2nt6XXXWztVdWZVXV5Vl1999dVzLgsAAAAAAAAAADuLIGu5bp0xdtgW5pu+K9Ut27T2rLth7W/tdPdbSK3BmwAAIABJREFUuvuU7j7l2GOPnXNZAAAAAAAAAADYWQRZyzXrzlKzHiW4UXfawPyLWHt63fXWBgAAAAAAAACAXUmQtVzXzRibFTdt1PS1s+ZfxNqzrtvf2gAAAAAAAAAAsCsJspbrhzPG7j3PRFV1dJJDpoav2Y61b+e6/a0NAAAAAAAAAAC7kiBrufbMGDtuzrlmXffdTa79wG1aGwAAAAAAAAAAdiVB1hJ1994k104NP2jO6WZFUd/az/l/O2NsZJA1a34AAAAAAAAAANjVBFnL93+mjh9WVUfMMc9jZ4x9cT/n//WMscfMsW6SnDJ1/Hfd/Q9zzgUAAAAAAAAAAAcsQdbyfW7q+LDMjqvW88Sp41uSXHF7J3f3niR/v84c66qqByZ5wNTw9L8mAAAAAAAAAAC4QxBkLd/HZ4w9fTMTVNWRSR4/NXxpd//jJtc+vqr+2WbWTvIvZ4z92SbnAAAAAAAAAACAXUGQtXyfTnLV1NgLquqQTczxH5JMP+bw/Ru4btY5Z2xi3SQ5c+r45iR/tMk5AAAAAAAAAABgVxBkLVl335rkHVPD90ny/I1cX1V3SvKSqeEfJ3nPBi7/0yTfnxp7YVXda4Nr/4skj5ka/lB3X7uR6wEAAAAAAAAAYLcRZO0Mv5Pkxqmx11fVAzZw7QVJTpwae2t3X7Pehd19S5I3TA0fneT317u2qu6e5K3TUyb5r+tdCwAAAAAAAAAAu5Ugawfo7u8nuWhq+B5JPlVVD511Ta14XZKXTn11TZLXbGL530vyjamxf1tV76iqQ29n7fsm+cskD5r66u3dfcUm1gYAAAAAAAAAgF3lkGVvYCeqqvfv5+tjZ4z9YlU9fD/XvLi7r15n2QuTPD3J49eMPSjJF6vq3Uk+muS7SY5M8ogkL0py0tQcneRXunvvOmvddkH3zVX13CSXJjlszVfPS/KUqvqDJFdkJfR6QJJfSPKCJHeZmurv8rNxGAAAAAAAAAAA3KFUdy97DztOVY3+UR7c3d/ZwLr3ysqdp2beFWsDXtLd/22eC6vq3yR5b+aL9P5vkid19/SdtjbklFNO6csvv3yeS1mkqmXvIElS2Rn/jBryj0q/6T78povhdx3Pbzqe33Q8v+li+F3H85uO5zcdz2+6GH7X8fym4+2m/5l0h/xb66/TBfG7jufv//H8dTrebvpNE7/rIvhNx/Objuc3XQy/63i76jdlqKr6QnefspFzPbJwB+nuq5L8XJI/3uSl1yX5pXljrMnaH0zy1CTf3+Sl/zvJ4+aNsQAAAAAAAAAAYDcRZO0w3b23u5+d5F8l+VSy3/Tyh0kuTvKQ7n7fgLX/IslDkpyX5HvrnH5Fkv+Y5NTu3rPVtQEAAAAAAAAAYDeY5/F0u153L/0+eN39kSQfmTzG8HFJjk9ytyS3JPlBki8nuaK7fzp43R8leW2S11bVI5I8Msl9khyR5EdJvpvksu6+cuS6AAAAAAAAAACwGwiydrjJYww/sqS1/ybJ3yxjbQAAAAAAAAAAOBB5ZCEAAAAAAAAAAMAggiwAAAAAAAAAAIBBBFkAAAAAAAAAAACDCLIAAAAAAAAAAAAGEWQBAAAAAAAAAAAMIsgCAAAAAAAAAAAYRJAFAAAAAAAAAAAwiCALAAAAAAAAAABgEEEWAAAAAAAAAADAIIIsAAAAAAAAAACAQQRZAAAAAAAAAAAAgwiyAAAAAAAAAAAABhFkAQAAAAAAAAAADCLIAgAAAAAAAAAAGESQBQAAAAAAAAAAMIggCwAAAAAAAAAAYBBBFgAAAAAAAAAAwCCHLHsDAAAAAAC7QtWydzDRy94AAAAA3KG5QxYAAAAAAAAAAMAggiwAAAAAAAAAAIBB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wiyAIAAAAAAAAAABhEkAUAAAAAAAAAADCIIAsAAAAAAAAAAGAQQRYAAAAAAAAAAMAggiwAAAAAAAAAAIBB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wiyAIAAAAAAAAAABhEkAUAAAAAAAAAADCIIAsAAAAAAAAAAGAQQRYAAAAAAAAAAMAggiwAAAAAAAAAAIBB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wiyAIAAAAAAAAAABhEkAUAAAAAAAAAADCIIAsAAAAAAAAAAGAQQRYAAAAAAAAAAMAggiwAAAAAAAAAAIBBBFkAAAAAAAAAAACDCLIAAAAAAAAAAAAGEWQBAAAAAAAAAAAMIsgCAAAAAAAAAAAYRJAFAAAAAAAAAAAwiCALAAAAAAAAAABgEEEWAAAAAAAAAADAIIIsAAAAAAAAAACAQQRZAAAAAAAAAAAAgwiyAAAAAAAAAAAABhFkAQAAAAAAAAAADCLIAgAAAAAAAAAAGESQBQAAAAAAAAAAMIggCwAAAAAAAAAAYBBBFgAAAAAAAAAAwCCCLAAAAAAAAAAAgEEEWQAAAAAAAAAAAIMIsgAAAAAAAAAAAAYRZAEAAAAAAAAAAAwiyAIAAAAAAAAAABhEkAUAAAAAAAAAADCIIAsAAAAAAAAAAGAQQRYAAAAAAAAAAMAggiwAAAAAAAAAAIBBBFkAAAAAAAAAAACDCLIAAAAAAAAAAAAGEWQBAAAAAAAAAAAMIsgCAAAAAAAAAAAYRJAFAAAAAAAAAAAwiCALAAAAAAAAAABgEEEWAAAAAAAAAADAIIIsAAAAAAAAAACAQQRZAAAAAAAAAAAAgwiyAAAAAAAAAAAABhFkAQAAAAAAAAAADCLIAgAAAAAAAAAAGESQBQAAAAAAAAAAMIggCwAAAAAAAAAAYBBBFgAAAAAAAAAAwCCCLOD/sXenMZfeZR3Hf1dXirEttEUMWEBAhYRYoQZoXZBA04gQWQLxBZsQYgJuVYpLNMZXotERrCFipJAQQ4SIoAhaIyCtSy3gEkvAQgGXsJTSltCOtPTyxYxI75555lmuds5z5vNJnhfnOvd/SWZefnNuAAAAAAAAAACGCLIAAAAAAAAAAACGCLIAAAAAAAAAAACGCLIAAAAAAAAAAACGCLIAAAAAAAAAAACGCLIAAAAAAAAAAACGCLIAAAAAAAAAAACGCLIAAAAAAAAAAACGCLIAAAAAAAAAAACGCLIAAAAAAAAAAACGCLIAAAAAAAAAAACGCLIAAAAAAAAAAACGCLIAAAAAAAAAAACGCLIAAAAAAAAAAACGCLIAAAAAAAAAAACGCLIAAAAAAAAAAACGCLIAAAAAAAAAAACGnHSsLwAAAAAAALCvVR3rGxzWx/oCAABA/EIWAAAAAAAAAADAG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EEEWAAAAAAAAAADAkJOO9QVYX1V1epLHJ3lkkjOTfDXJDUmuTXJNd99+DK8HAAAAAAAAAABrR5C1RqrqfUm+f2CrD3b3+Xu4x4VJXpXk4iQnH+GxW6rqD5O8urs/uduzAAAAAAAAAABgk3hlIV9TVadW1euTXJnk6TlyjJUkpyf5sSTXVtXL7437AQAAAAAAAADAuvMLWSRJquq0JO/Ozn+h67Qkl1XVQ7r70vmbAQAAAAAAAADA/iHIWm+fSnLNLtZ9fBdr3pi7x1h3Jnlnkrcm+USS+yb59iQvTfLYxbOvrKrru/t1uzgbAAAAAAAAAAA2giBrvb2vu190Tx9SVc9P8tzF+MYkz+juqxbzv07yuqp6RZLX5K6vvTxQVVd093X33G0BAAAAAAAAAGB9nXD0R9hkVXWfJL++GN+R5KIVMdbXdPdlSS5ZjE9dsRcAAAAAAAAAABw3BFm8KMkDF7NXd/cHt7H2tUmuXMx+uKoeNXExAAAAAAAAAADYbwRZvHTx+WCS39rOwu7uJK9ejCvJiwfuBQAAAAAAAAAA+44g6zhWVQ9N8rjF+I+7+8YdbPPnSf5zMXvOHq4FAAAAAAAAAAD7liDr+PbUFbN372SD7r4zyRWL8cOq6hG7vhUAAAAAAAAAAOxTgqzj2xNXzK7axT5Xrpg9YRf7AAAAAAAAAADAvibIOr6dt/j8xe6+fhf7XLONvQEAAAAAAAAAYOOddKwvwJa+rap+O8mFSR6c5P5JDia5Mclnkvxdkg8keU9337aL/R+++PzJXd7z09vYGwAAAAAAAAAANp4ga709MXd/reApSU5P8tAcei3gTye5oaouS3Kgu2/ZzsZVdebhfb7eqrDqqLr7pqq6ZbHfQ3azFwAAAAAAAAAA7GdeWbgZzk7yK0k+XFXn72DN0mf3cIfPbWN/AAAAAAAAAADYaH4ha711kuuT/EeSm5OcmuSsJI9Oct8Vz39rkquq6mnd/VdH2fuMFbPdvPbwSGvP3MNeAAAAAAAAAACwLwmy1s/nkrwlybuTfKC7v7x8oKpOTnJBkp9I8swk9XVfn5LkbVV1YXf/2xbn3GfF7OCub333IOvUPewFAAAAAAAAAAD7kiBrvbwqyYe6+/atHjr8/fuTvL+qLk7y5hz65az/c0aS1ye5cIttVv3bf2Vn172L/1l8Pnmrh6vqZUleliTnnnvuHo4FAAAAAAAAAID1ccKxvgD/r7v/4Wgx1oo170lycZJbF19dUFXP2GLpHStmp+zk7IXlL2IdLSp7fXef393nn3POOXs4FgAAAAAAAAAA1ocgawN09zVJfnnFVz+6xbLlL1olq19juF2nbWN/AAAAAAAAAADYaIKszfG7SW5czJ5cVUd6deBNK2bLqGonlmtX7Q8AAAAAAAAAABtNkLUhuvtgkisW429M8qgjLLlhxeyb9nCFByw+f2EPewEAAAAAAAAAwL4kyNos/7pitgylkiTdfVOSLy3G5+7m0Ko6M8npi/GndrMXAAAAAAAAAADsZ4KszbLqV6/O3uL5jy8+P3SX564Kua7b5V4AAAAAAAAAALBvCbI2y2krZrdt8fyHF5/vV1UP28W5371i9s+72AcAAAAAAAAAAPY1QdZmedCK2ee2eP7vV8y+Zxfnrlqzam8AAAAAAAAAANhogqzN8uQVs09v8fwVK2YX7+TAqjohyVMW409297/vZB8AAAAAAAAAANgEgqwNUVXnJfmuxfgj3f1fR1rT3dcn+dBi/Kyquv8Ojv7BJA9ezN62g/UAAAAAAAAAALAxBFkboKpOTHIgSS2+etc2lv/B4vN9klyyzXMryaWLcSe5fDvrAQAAAAAAAABg0wiy1kBVPaiqHr7LtScm+b0kT1p8dWsORVpHc3mSzy5ml1bVY7ex9seTfO9i9s7uvnYbawEAAAAAAAAAYOMIstbDI5N8tKreUlVPraqTtrOoqh6T5L1JXrLi69/o7v8+2h7dfVuSVy3GJyf5y6q6YIuzX5G7B19fyd1/MQsAAAAAAAAAAI4b2wp/uFecmOR5h/++UFXvS/JPSa5NcmOSm5OckuSsJOcleUqSHzjCXm9P8qvbPbi731RVT0/y7K8bn5XkA1X1jiRvTXJ9Dr3O8DuSvDTJ41Zs9TPd/bHtngsAAAAAAAAAAJtGkLWezsqhOOrZR3twhbcmeUF337nDdS9M8oDc9RWEJyR55uG/oznQ3Zft8EwAAAAAAAAAANgoXlm4OT6f5EXd/dzuPrjTxd395SQXJXnDDpceTPJT3X3JTs8EAAAAAAAAAIBNI8haD1cneVaS1yb5xyS3bXPdrUnem+QFSb6lu9+0l0t098HufkkO/UrWu5LcscXjX0ry+0ke3d2v2cu5AAAAAAAAAACwKbyycA10961J3n74L1V1YpJHJHlIkgcnOTPJaTkUSN2U5ItJrkvyL929VTS12/tcmeSHquqMJE9I8sgkZyT5apIbknwkydXdffv02QAAAAAAAAAAsJ8JstZQd381yUcP/x3Le9yc5C8O/wEAAAAAAAAAAEfhlYU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DSNomEAAAgAElEQVQ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BFkAAAAAAAAAAABDTjrWF2B9VdUJSc5L8pgkD0hySpJbknwiydXd/fljeD0AAAAAAAAAAFg7gizupqrOTvLKJC9Ocs4RHruzqv4myW9295/da5cDAAAAAAAAAIA15pWF3EVVPTvJx5JcmiPHWMmh/ztPSvKnVfWOqjrzXrgeAAAAAAAAAACsNUEWX1NVL0/ytiT32+HSZyS5qqq2CrgAAAAAAAAAAGDjCbJIklTV05L8zoqvPprkkiQXJXl8kucleXOS2xfPPTrJn1SV12ACAAAAAAAAAHDcEmSRqrp/kjcmqcVXv5bkUd19oLuv6O6ru/uPuvv5Sb4zyacWz1+Q5Ofu8QsDAAAAAAAAAMCaEmSRJL+U5OzF7EB3/3x396oF3f2RJN+X5ObFV79QVQ+8B+4IAAAAAAAAAABrT5B1nKuqs5K8bDG+LskvHm1td386yc8uxqcl+cmZ2wEAAAAAAAAAwP4iyOJHktx3MTvQ3bdtc/0bk3xmMXthVZ2414sBAAAAAAAAAMB+I8jiOYvPtyV583YXd/cdSS5fjL85yYV7vBcAAAAAAAAAAOw7gqzjWFV9Q5ILFuO/7e5bdrjVe1bMLtrdrQAAAAAAAPhf9s47WpaqeNvPy5UgIBck5yQgEiRJjgISlSgZRSQIgqI/EFCEDxUVEEUUJQmiBMlBgggokpOIZEERQclRQPKt74/qvt3TZ2bOnJmeM6HrWWvWnO7ZvXtPnZ7uHareCoIgCIIgCAaXcMiqNssDUxb23dRGPbcDbxf2rdxWi4IgCIIgCIIgCIIgCIIgCIIgCIIgCIIgCIJggAmHrGqzTJ19fx5rJWb2JnB/C3UHQRAEQRAEQRAEQRAEQRAEQRAEQRAEQRAEwVATDlnV5kN19j3WZl2PF7ZnljSxzbqCIAiCIAiCIAiCIAiCIAiCIAiCIAiCIAiCYCAJh6xqM1+dfUXHqlapd9z8bdYVBEEQBEEQBEEQBEEQBEEQBEEQBEEQBEEQBANJOGRVm1kK22+b2ctt1vVMC/UHQRAEQRAEQRAEQRAEQRAEQRAEQRAEQRAEwVATDlnVpphS8I0O6qp37Iwd1BcEQRAEQRAEQRAEQRAEQRAEQRAEQRAEQRAEA0c4ZFWbaQrbb3ZQVz2HrKk7qC8IgiAIgiAIgiAIgiAIgiAIgiAIgiAIgiAIBo739boBQU8p/v/f7qCut+rsm7JRYUl7AHskm69J+lsH5w6GGs0CPN/zVqjXLSiTsGn59IdNIezalVaETctvRdi0/FaETbtC2LULrQiblt+KsGn5rQibdoWwaxdaETYtvxVh0/JbETbtCmHXLrQibFp+K8Km5bdiqGwKYdduEDYtn7Bp+YRNu0PYtXzCpkFD5m+1YDhkVZt3C9tTdVBXPTWsdxoVNrOTgJM6OF9QESTdaWYr9Lodw0TYtHzCpt0h7Fo+YdPyCZuWT9i0O4RdyydsWj5h0/IJm3aHsGv5hE3LJ2xaPmHT7hB2LZ+wafmETbtD2LV8wqblEzYtn7Bpdwi7lk/YNCiDSFlYbYqqVsUUhmPh/S3UHwRBEARBEARBEARBEARBEARBEARBEARBEARDTThkVZuXC9v1nKpapd6xxfqDIAiCIAiCIAiCIAiCIAiCIAiCIAiCIAiCYKgJh6xqU8x5OpWkGdusa/Y6+15os64gyBOpLcsnbFo+YdPuEHYtn7Bp+YRNyyds2h3CruUTNi2fsGn5hE27Q9i1fMKm5RM2LZ+waXcIu5ZP2LR8wqbdIexaPmHT8gmblk/YtDuEXcsnbBp0jMys120IeoSk44B9C7uXMbO/tlHXxcBmhd0zmVmoZAVBEARBEARBEARBEARBEARBEARBEARBEASVIRSyqs0/6uybv8265itsvxDOWEEQBEEQBEEQBEEQBEEQBEEQBEEQBEEQBEHVeF+vGxD0lL/U2bc8cOlYKpE0DbBEYfeYVbaCIAiCIAiCIAiCIKhFUl4i/04zK0UyX9IewArJppnZnmXUOwhIys973GhmR5VU74HAasmmmVlRSTwIgiAIgiAIgiAIgiCoCOGQVW3+DLwDTJnbt3ob9awETFXYd2u7jQqCIAiGD0kfMLNXu3yO/czs2G6eIwiCIAiCoAfsBljy94xAKQ5ZwPrAlrntyjhkAZuS2fTNEutdIambXP1BEARBEARBEARBEARBBYmUhRXGzF4HbinsXkXSDGOsaoM6+37fXquCIAiCIeVCSRO6Vbmk3YFjulV/EARBEATBkKLkFQRBEARBEARBEDRB0gRJs0mattdtCYIgCAaDUMgKzgfWzG2/H9gJ+FkrB0t6H/C5wu6ngRtLaV1QGSTND6wCLArMBHwQjyh+KXk9DNxsZo/3rJFBEHTCusApjHxmdIyk7YGfl11vEARBEARBEATBsCBpAWA24DXgMTP7X08bNOBImgpYjsymj5jZE71tVRAEQRAE3UDSjsBewIrAhGTf08C5wFFm9lQPmxcEQRD0MeGQFZwFHIk7YqV8RdKpZtaKbP8uwByFfaeb2XsltS8YYiTNindidwPmbvGYJ4CTgRPN7PkuNi8IgvL5jKTHzeywsiqUtDnwS1z1M9LCBEEQBEEQBEEQJEiaGtgfn3uZM/fRO5KuBA4zs3t60rgBRdKMwLfxYKP3Fz67HTjYzK7rQdOCIAiCIGiCpAWBE3O7HjOzPUY5ZirgbGDzdFfu4zmBLwE7S9rezK4us71BEATBcBAOWRXHzF6QdAqwb273h4AjgP9rdqykeYEfFHa/Afy41EYGQ4mkg4DDgKkYW4qM+YBvAd+QdJiZHd2N9gVB0BUEHCLpn2b2y44rkz4B/Iboz9Qg6YN4pPa8wERgejpIU21m3yqpaX2PpBW7VLUB/wNeAV42s9e6dJ6+Q9KpXaq6xqbA34E7zOw/XTpfEATBMDJ17u+3etaK4WKa3N+tBLlVAklTAGvgqtjLA7PiytjT017KTDOzhctrYf8jaQngotyu+8xsy1GOmQH4HbASI+08FbAZsJGkPc3s9DLbOwhIWgH4Q27XHWa27ijHzJ4c82HqX7srAddIOsjMinOmQRAEQRD0lm2A9ciCeg9s4ZgfAFvktosBwcKzvVwkaS0z+3PHrRwCkvnplSlvjtrMbJOSmlcJkr7uF4DVySm64qpuvzSzys8BJFnANsUziZV5rU49erGgSsQCZgBwOLADMHNu31clvQV8w8xGKI5IWhy4Ar8x5fl+SHMGzZA0EbgYf8Clk1djVbURPtH9fUkbAFuY2avltXKwkfSBbttD0n5mdmw3zxEMJYb/fk+U9G8zu6bdiiStgS9ITEV2D/lv500cTJJ76254lPbiJVdfGYcs4FbGQWlN0nPAHcn5zjCzf3X7nD1kF8ZRvU7Sk7hq3smR5jgIgmBU8mo5MZ4qh3nI+ryVt2miKLAfsA8jVbHbccRKqaIy7jZ4ACX492/F2eckfCEsPaaI8PHUyZKeMrPfd9zKweLT+GILuH1Oa+GY08nGW42uwymAIxN16HM7a2IQBEEQBCWycfIuYBL+XG+IpCWBL1L7zC/2YdPPpgVOlbRMvTXVqpA4AR0IfBKYsqxqqWb/H0mzAYfkdj1nZt9u4bjvAwekm8n7jPiYbG3gS5K2MbP7S2zuwCBJuIrw/sAs+Y9KqL6S12rQHFX4uRDkkPQp3EmmeLN5CDgBuA+fTJwf9xbdDp+0yXMrsKaZvdPd1gaDSjIZexWwVrKrUUf2TVzxAtzpLx9lXDzGgD8CG8W150i6GtiwW6lDJe0OnGBmE7pRfzCcSDoX2Jpsgeq/wOpmdl8bdX0MuAb4QK6+1/H7wI2lNXpAkLQZ8HNgdsoZNOSxKv3WJU0ax9Olz7NJwJXAAWb2t3E8/7iQ2DT9nY4Xhtv1SDwNT6TSDoJgoMndSwEuMLNtSqhzJuApfJJcwD1mtkyn9Q4KXbLpnMDjuDOGgLvMbIVO6x1UJC2CR18vTW0/IN8vaGdSUlSsjwog6VYgVXN9F5jFzBoGpEhaDbiB1hYQBTwGLF6lSHlJdwEfxb//W8DMZva/JuU3wPvtrdr0GWCRKqnjBkEQBEG/ImkCvuaUphu+08xWGuWYXwM7kvVf3waOB67F1Ya3wx28088N+KyZndGN79DvSDoCdwKaQP15wHYdEirZ/weQtDfwUzLbfd/MvjHKMQfgc6Ip9VTdwOcDVjOzx0po6sCQBLZfgQeuFMepHVdPRa/VoDmhkBUAYGaXStqPkekGPwy0ooLzELBZOMQEo/Aj3BmrOHn1DHAG7qx1l5m9mD8ol35rfWBnYI6kjrSjuw5wDJ6vO4B1gVNwpZxSkbQ97vgRBGNlZ2AuYFX8tzsDcIWklc3syVYrkbQUnnYj74z1JrBlRZ2xdsLVgFIJ3TI97cfTgaafGM9oBeGTFJsAH5f0JTPrVoq/fmE0+7ayQDvaYDm168HAOpLWb7a41m9IKjqQmZnVHbfVKdsNGp5/GJH0h9FLtUXdNJt43/eNLp0zCOoiaW7gZ2RBVgbc27sWDT6SlsPnTtKJ10rbVNJcwPV4aox8RLsK2+m+PI2e7ZVF0tTAMmS2ubmZM1bCAbm/hT97DqN2AfGrZOOI+YFdqch4X9K0wFLJpgHXt9Bf/Gph+yngK9Ta9AiydLCzAXvi81VB0DVy86ZlpNnBzKqkko2k+bpU9eT+v5m926VzBAEwOT30DHT++x9mpfFFcRWrtD91Q7PCSV9hC2qdrXYwswtzxS6S9DdcwSit97P4WlelkHQMroxbb15PhfegdT6ZvKfX4MnNCkuaF/g2o4+3hCtm/wJfT6wEiWPmZcAqya5mdgqC0giFrKAGSdsAJ+LSha1yOfCZohNNEOSR9GF8QjodEKROFEcAR7XqzJfk9D0A7+SmylnCI0SXNLOHy2z3IJKL9v6OmR1WYr2bA+fgUfTh5R2MmWSS8FZg4XQXcA+wRitpNiUtSrawkw4c3gE+bWaXdqXRfUxyX70Hd7CvN3iYhCuRvZr83RZmtmC7xw4aDRSyxjowG0v5/OJkuj1UkXSSriP7nu/DB7z1JmKeBp7Hr9mp8InE+cie9Xm7PgH8E+9TTMSlpefKfZ63qwG/NbPNO/8240Od67DhM3ecVN0q9cwvqOaMB28D5+PqozeN43mDPkLSaGnC1iO7Lp+lPUcf4dHgc+GOF/n9BnzezH7ZRr19iaR7RimyJLVpr59o5zS4TeekVtU5v2BzThv1DjySbsYjjvPP5OfwwIongK/nPnsQvw+mz/TlgcXI7Jj2+U9O6gDAzA7v9vfoF5KglL+S2exIM/t6k/Iz4n2rVAFvErB2MYBF0l64ykNa721mtmrJze9LJC0L/Jnsux9hZoc2KT8b8B8yBbx3gRXM7J5Cue2As8iu3bvNbLnyv0FQdRJ1h93wYMzFRyk+JqrU94dx6/+/QRaQcStwXguOtQOLpEe7VHWjIJdbzewfXTpnXyJpdjz4dU3cIXPO5ke0xFAHY0naGHfEAL+WdjOzhumKk7WQC8nuDzea2Vp1yr0PvxbnxZ/97wEzVCnwStK6wNXUnxN9E+/vP0Pnc9Tbt3vsoCLpJXyOVMCDZrbEKOWPw9PF51WJryQLINgKv2fkHQ0/aWZXdOUL9Bl1xj+Qqd9dh4+5yrhWf9F+K4NhJByyghFImhX4GrALtblT8xjuQX5MFRfBg7Ej6XR8kJA+6F/BH/RtKdok8vuXkXVGDPiVmZWuCjVo5BZnS1tYkfQJ4FKyCd1KLc7WIxn4rkZ5UYhmZkMfjSBpYeAWYGay3+41wMbN0opJmh9/7sxDdh95D3cIPrvb7e5HJF0EbEbtQtfLeFT7RcC9VUo5UgaSFstt7g18kUzJ4T188Hoj7ghXdB5aGFgWj1yal+z/8ndcwfFxsoXG5fDoozWSMvn/4VvAimY2VKoakhYCzsPVHVJ7XoJHDd5oZs/XOWYCvriwBR5huBBuq7eBQ83s6FzZ2XCHhS/iTl9Fp6zdB0V9rLAg0PSZOw6LB5V75texaSPHyrEquBQdMOt9djaw97AuzkhquNDdIfUWZu4dpHSlLfyWy5TRr5c67iVgPjN7vcO6+4Yepcwld84ngYWr2BeTtCk+dsxP8h8HHJTaY7SUkYmK2954H2rapJ5ngM3N7Lbx+B79RJKi/KJk0/Ax0JlNym8PnElm4yvNbNMGZe/H1fHT/9WMrQTLDDqStsQdAaEFB0pJn8GViVObXmhmn25Q9k58XJDadBYze6mkpvcFXVQUapshV3WpIbkn/ByYnfKfc5Xq+8O4BbmkpPeQN3DnzUPN7OlxPP+4MA79sHr94VtwBdizbYgXPSV9APgBvnaXOk+VZeeh/v1L2gM4Idk0YD0z+2OT8seSZWRp6sAl6UgydVIDVjGz20tp+AAg6RZgJWp/93fiSk1XhkpgeyTrKI+Q3fN+Zmb7Nin/PjwoYyayfugBZvbDXJkpgNPJUnECXGxmW5X/DfoPSY/h8/aQzU//EPiemb3cq3YFw084ZAUNSW7My+GRo7Pjjhj/xRUJbjOzZ3vYvGCAkCQ8kvuDZB2Bbc3s/KYHjl7vVvjibtrRe97MZuuwuQNPYdD7DrCJmV3TQX1r4JHM78/V+4qZzVRCcwcOSaviabA2IEtJ0nG1DPmgN4+kVciiMtJ7wulmtmuD8nPizlipM0Z6zJ5mdsq4NLrPkDQ98AI++ZLa4zY8ffBzzY4NmpP0f34FpFFXhquHfsvMnmnheOEpCI8BFkmOfwH/39xSKLs0cBKwIrXX9lANhBNHt+txZzQBdwO7mtndY6hjSnxy63Ayx9fjzWxEuuJkku1YsnQxAh4FFjWz8Zxsb4tQyOot9ezfqGidfe2Wzavk/QNYbRjv5eOsPvYWrnzyS3xRpq/Tlo6zQ1ax3knAdp2OzfqNHtv0LTz4qO0x2CAj6VpgnWTTgNPMbLdCmaYOWblyCwPn4s4tAK8Da5nZXaU3vI/JRXKD221dM7uuSfkTgD1y5Rs6G0k6HPhmruxa7QbODRKS9gZ+mmwa8HEz+1OT8qfii99p+S3N7JIGZb8OfCdXtumC7yDSA0XR0RhqVZc8knbC+zfpmKjsZ1il+v4w7tdzsf/xAh5M+9txOv+4MI42rZeG60ZgJzNrR/20r0lSkf0JV7stuy879L9/SV/FndnAbbaSmd3ZpPxdwEfJxkxzNVoTlbQ13mdN697FzH5dVtv7GUlz4MEo+XnNX+Dz9v3UVxg4JK0PXEX2G9/bzE5ssbyA+8xs6TrlpgMeI1uvfRNXdRtqxzlJHwHuo/Za3dXMTu9pw4JKUImBStAeyYLVnckrCDpheVwNx5LXTWVM+JvZBZJuIFMYmVnSCs060hXhfGBr3NZTAudLWt3M7htrRZI+hiuR5Z2xXifLXV0pklzoX4bJijl5YoDRImZ2SzKJmA5UBXxW0r+KqUckzYIraBWdsb5aVWeshDVI0ocm2y/gKmMRydE5PwN2SP5+A9jKzH7X6sHJZMNlkq4GLgA2xh2RLpe0kpk9kit7j6TV8d/C5mTX+GaSPmRmfy/lG/UQSe8HfgvMSuY4+ImxKi+Ypzb+rqS/4ypCAr4o6a9FGWgzO0nSa7j6VvobWRBXJbu6k+8zToxF7bPyyqBd4Fdk180MuBJhMc3ma/gkTj2lvIVy5fJKeTdRm2ZzaVxZM19OwIeAiyWtY2Zvl/nF+ojxUCyaBlg1ef1A0gED0G9o1S5l2u9uPGL22hLr7CfG26aGT4B/3cz+UlKdA4WkqXEV4bRP8xqwf7v1mdk/khQoNwAfAabDx7dL9rujZclMV9geTUlxDbL/wSQ8wKoRRee2D+GL2cNO0aavjFJ+dTKbvouPURvx18L2gsBQOWQljLcCYeWR9GHgVLxPWc+5fxJ+f+gozU5FaRZA0cq13orCbr1yswAXStrMhi9dVCvzpp2qERftKfwZ+GdJq9gQpTFM5lauBhZIdrV6zQUZ7y9sN1SylTQtsFRu199GEahIHQDT/0uVAtlXK2z/DdgrnLFKYf7kPV0PGe2elgbFpOXrzoGY2euSzgX2SnZNDSzByD7ssLFs7m8DrglnrGC8CIesIAjGg4WS97Qj8JsS6z6HzCELfCGs6g5ZOwNz4QtQhi8QXiFpZTN7stVKJC2FT9x+gGzi8U08ErQKE7Q1SDoe+AIjF1mhvoNW0AQzu1DSAbiKUHp9HSrpsbQjLGki8Hs8ZVneGetQM/txb1reN8yb+9uAk8IZq3OSSKK8msAeY3HGymNmb0naAl/k+ggwIz55vkah3LuJg+J91A60N8CdOAad/8MX9sCfITt2kgbHzM5NFmZ3x+10lKRzzOy1QrmzJG1LrQPx2gyAQ9ZYJgNi4qB8zGwXAEkr4Uqs6TP+NVzR7oxm6m5JConN8Ws0XbxdGL/2vmRJGr1EjW8lYF9g2/T0yblWBvbBZdOHkfwzvVOa1ZP2zSYCJyYpuLe3/kxleBbN7ZFPJ/A47TlLTCJL7fgwrnp9fxv1DArHjPL5/5HZ9GE8CGWsFG16xzCq242Rj+FOqmkw1iWd9lHN7GVJnwXStC/zA/sB3+2k3gFj6sJ2s1TvM+IpCFPuNbNmzkbpHEH6e5g49uYNJFO1WjAJEvoQmY3utuYpXlNV3WG3ab8stFZpLuZ7+HpO3lHoZTx94UX4771yqXJLYJ3c31sCX6R2nu8evO91D/UDMpYF1iebPzV8LH8wnhY6DchYDvg4sGiuHLj6/tmSlhsiB6J8sOV8wGepDXJ5D3faaGTTZfDgbsjs9AhZcFbepotROyZIHd0uS4LihiUd/P5k106KgP8Al+COFM8QDpnNeLOwPX3dUs7K+G9zssDAKHW/MYa6h43Zk/f0d3hqn465B5EPFLZHu5+tVdhupr54E5lDFvjc9bA7ZM2avKfX6tk9bEtQMcIhKwiC8aCYRvDBEut+IHlPByOzNipYFRIngE8Bt+KDWAPmwZ2y1mhlIVzSovjC4Uxki2bv4OlM+n4xu2wkbYh3UPMTJulEwqu4I0UMeseImf1I0oL4onN6nZ0k6d/ALcCV+CRMfuH2SDM7okdN7ifSianULtf3sC3DxCHJuwG3m9mZnVRmZu8kjodppOuqierNHwvl/ifpKFydK73HrEWWmmYgSdI37k32nc4zs0dLqPp7uLOL4Y5uOwEn1Cl3DO6QlZ6/GLUXBHVJ0hNfjassCXcO3rUVx/akn/Vr4NeSdsCduN6PO3XPIWlrcybhz7pbJJ2OO+TMSPbM21/S8UO2qPY4tQsI8zJSfYykzOvULsxMVfg85UW8/5Wqj30gV1dxsWIr/L76hU6+RDcws52afS5px9zmHWa2c5ebNPCY2QHNPpf0f7nNe0crH7TMAsl72kdtxXlwVMcYM7tL0hXApsmuPamWQ1ZRDay4OJNnVTL7t/I/KD5nispRw0rRoWqGJmXzfchWbFpUuJy21UYNGFVyhOo5kqbH1Zfz8yO3ApuFM3BnpOlKJf0Qn58Ct/FFwGGtZBxI1It2xNOVzoY7cR4DbFIc/ydBAsdR61wzPXAo7rg08KTq95I2x53gUwe3J4Cj8ZTiLzSrI1ET/wKwfbLrQ8AK+Nz0a7lyc+H/t/1wB+b0N7Io7sR0aGlfrEckcyv7Ujsn/T/gK8ApoUTUMkVnlnnxMXk91k7eW+3TFvtP74ypZYPNjIXtO3rSiuGk2IcsOv5NRtKUuJNqeg983Mz+2aTux5L39P7xwTbbOEgUVfL+1pNWBJUkHLKCIBgPihEBZaq4FCM9qxR90BAze1HSRvigInXcWApP77BxsygFSfPj8vuzkXXg3sNzn1/a3Zb3Ld/K/Z1OOt6U7L82WVQN2uPLeJR76jQxJZ7m7X48Gik/2Xi8mX29R+3sN4oLJ81ks4MWkDQnmZoNuAJjGfweTymZDmy3oX7KkvPIHLCEK8MNOssCc5DZtJQUDGb2mKSHcPUHwxcm6jlk3YxPUr4ft+ncZZw/GG4kfRC4kCxd8+XAFmb27ljrSpTansD7VVPiylkH4U6F+XJXSdoGVyadItk9O66UNzR9LzNbACbb+DT8+Z8+5+/C04zeSB11B0lz4/eUzfHU3DOQ3Vu+ZmbnJeWmTMqtiztszEfmlCBgd0lXmdlFXfuiwSARzgTlU0zP0miSO79wOE2LdTYwLXUAACAASURBVF9K5pA1j6TFzazMYK9+pjjvMT+NFwaLqUpGW0AsOncNa7rcIsV5qQVpHOSybvKe2vSGUeouKmI1XDwbYNYZvUhQMmvg/cn0/vkCsHEoZZeDpO/gDj3gaUk/b2a/bvV4M3sDOEXSBbjq5ir4vfrqRKXp37myv5e0fFJuLbJ+6vaSDjGzJ0aeYfBInLHOw8c3wvv/+7aacjjJznCjpJ/j84SzAhsBV0paLx0vJEEzX5f0G1wNZh4ym+4r6ehOVLr7hOVw1a98OuLNhjjteLdInVPS++iKwLkNym5KZm8YPRC22Ace9GtuLLxW2I7nUnmMxcl/BTKn1FbGAMX/W7OAj2HhpcL2MAVABn1OOGQFQTAeFCNeiopZnVCURG0aXVMlzOwfkjYDrsU7YwLWA04Gdq13TOKQcC21g1fD835XUsIzibRagVp7/MzM9u1pw4YEMzNJ2wF/IrPzDLgzFmQ2P93MvtSbVvYlxQm6Kgyaus2K1Kqq3FtGpWY2SdKDZM5eKzco94Kkh/EoTsicaQeZpZL39Hf8eIl1P447ZAlYul6BJB3k/Xj6JKhGtFfQOV8n66u+jCtjjdkZK8XMbpB0DO6IJeAQSSeb2fOFctdKOhtXfEtZiyFyyAKQNDs+mZ2mMv03sI+ZNZPSx8z+g6fjuCxRHjwS2A2f+P6NpPnM7BgzewdPa3Z7ojz4beDAtBqSFMm44sEgcTPZwkFVHFC6zYVkNm0UGR+MnWKftFGqvNfIgqmaKRPleaSwvTTV+T2kaazTa3YVoJGS66cY2wJi2j9K+2vDktppNB5O3lObrg40SgWdBg+lNh3NIWvobZoqCgXjyry5vw04KZyxykHSKnh6QXDbfnUszlh5zOylRAHrXtwha07gRGCTQrnXJW2FK+6nc9sTgA3xeduBRtK8+D01Tfl2mpl9vp26zOwmSesAt+F9h1XxAJevFsrdk8yD30yW6ncG3ImrkdPNoLBE7m8Dzg9nrLbIp2MTsJWkrxUDrSUtTZaxAeDfZvbYKHWn49v02f9U580dGIqpVodhPrNfKPYh52pSds3kvdWgjKJaVBWU9h4obJe5Th0ETZli9CJBEAQdkyq3pA/1VUusu7iwHTLdOczsFnxhL68M8FlJhxXLSpoFV3BYKFc2nYg4Zdwa3X8Ur9cHcFWnoCSSSMJNqZXKzafZOA9oa+JmiLkteU/vqwv2qiFDRNGGZTr4vpi8q8558jxFttBTjK4bRIoD24bqjG2Qr6vZADr/fwzHxaApkt6HO62nz59zSkoB82M8itlwJZhGqUh+nLyn9/a6DpyDiqQJeNT6Ivi97mFg1dGcsYqY2UtmtgdwAFn6k6MkfbJQ7r1EWfNAapWQlk5SoAwMZra6ma2RvEb044OxY2Zbm9mnk9ePet2eIaKoetFo3jFVDRC1TgbNSB0P0ntkswWJYeMeatMUfVrSCGWx5N62SG7X383s6VHqXqyw/e+6pYaPe/BnM7hNt5Y0wjlQ0ga4U0XK/aOl2QI+UtgeCrWboOekC9ytOlsGrXMo2RzUvWb2004qM7PXyfqpABtKWqlOuReBH+bODR6QMQwcSjb+fpoO51ETRcw0e4GAfSTNV6fc3cApDJ9NZ03e02vq4l41ZJBJxvZ353bNR21WDCRNgacbhew6amW8ulxhu+ikNMzcjM/Rpb+5Yj8oaJ+0X57a9qNNym5c2B4tgKCYarKomDWM3IqPQ4dyzi3ob8IhKwiC8eCe3N8CdkzSiXREUseO1Hpv/7VB8cpiZheSTQRMVgaQNHkxUNJEPK3W4tQ6wxxqZj8eUWm1KKqwnRYpCsvHzJ7FBw75KHrhKc52MrMqRGm0jJk9jiuATJ7g62FzhoWi7PMsJdadjw4rRiDlKV7/w0aZKQPnJnv+N7snv93g76FA0nu5V1lpNpF0Xq7ettWhBpAV8Ump9Pd3dRmVmtkzePR7Wu8nGhS9i+w+IDzl5zCxF66GCZ4KZrtE+aotzOwYXOUI3F4/rzfGMLMf4JOR+ftqpFoKgu5QVGtppH6Vd3adQ9J0LdRddFZv1qcaKhIVnJvI7mOz4Pe8yfO6kqYlc+xNx66tLNhWcgHRzF4D/kBmqxmAX+Ud3STNits0P0dy4cjaRrBsYbsSNg26TjGtzrN1SwVjIglOXZ9sbFlWdoBLcWWTtN4dGpQ7I98cMpXpgUXS1MD2ZEEuZyf33E45BXgnqXMCjYNcfp5vDpli9iBTHOM82pNWDAe/onaN5GBJv5O0j6R9ceeidaldb2qkoJknVcUHv04fblJ2qDCzl4Aryfqpm/WwOcNGUdVty3qFJM1P7TX4gpkV1aCKLJCrF+CZNts4MJjZ22T3APAgl2Gcfw/6kHDICoKg65jZP6lNL7AgUEZk9yHAwrntR5JzBQWSqO+fUjvgOEnSusnE7ZVkUrxpmSPN7IgeNbmfmFjYvrMnragAZvYQPmhLJ1iuBbbqJFXUkPO95F3AlpIW6mVjhoDnC9vNoo5aJlHcWYLcoLhJ8bxTWFFhYhBJJdrT775+GZVKmg1YMrermfJDPuJrGKO9VHh1q+6qUIzkLFMlJHU8ErUpJyaTOB8/SGbzYUuzuV/ybsAlSQR7p6RjCsNTwmzXoNxRuXIAa5Rw7iAIRvL3wvbsdUvVOqlOQWsq2umCanrcq40KDim/TN7TMftngHsl/SBJjXs/tel1DDithXrXzB3zBiP/h8NMXglceGrCRyWdIelM4CFqFcfeI/s/1CVxklubzKavEQ5ZQTkUldZC/bccVsKfQ+mz5a4yKk3SaN+fq7fucy5RMcw71wxDqq9V8LmN9LtfV0aliXPyvbl6121Q7kFqHb9nrVduwCiqNkegcPv8nJEZGtbHHbCPpba/acDvzeyOZhVKWgrPOJLW+ZfE8aNKHE6mZP/xQVOk7lfM7N/U9iOXkFQvi8i3ye6NBvyuheqrGkDwbeCl5O8PA3v2sC1BhQiHrCAIxovzGBl9cGC7lUnaH/gmtQ5Eg54Pvtt8GZfYTe01JXABrv6wMrW2PD5J8RKMXMAv5u6uLAVlllJe+ETNlPi1+HHgjTEcXynHLTO7BDg/2ZwS+HW91CVBy+Sdh4RHdJbBRtQ6BT3ZpGx+orDMlIm9Ij+xLGC7RGmgU/YlG8cYzaND5ydbEGtm+0EmjTwOOqe4ADKhxLrzdTVbaHkx9/f0JZ6/p0hagiwtNrhqQMeY2f3AP8kmHz/ZoOg1ZCp5ojb91FAjZ21Jh0g6TtJ3JX1O0rA5/I0bkqaRtJ2kn0o6V9Kpkg6WtMjoRw89Dybv6W+9rgMqWbR3Wm7nZpUmTi6fo/Z591SD4sPKL8nUx9P+6uLAV3CH1/nJHKkNODcJeGmIpJXJUj8acKeZlZliuq8xs3NxJYz8XNUc+DhgOzJVtvTzU83ssVGqXYNMadeA20PtOSiJ25L39HpasFcNGTIWLmyXka48JQ36Up3z5HmCrC9bVIMcRIqpcMt8Xqd1CV9Ib8QjDFeQy72F7Tl70oohwMzewhXrXk93Je/5YLR030vAF1qodpvC9mip4oYOM/sz8B0yG54tqUyV/CpzFrV91RMkHStpPUnrSzoD2Cn3OcCvW6g3XQ8Ed/KshKpbkqXlM2Tf/VhJxXSPQVA64ZAVBMF4cTTZAlPaOfiupGslFSXyGyJpWUlXA0cWPnoR+EEpLR1SkknA7XCFp7wsf5orOd13upl9qSeN7E+KEcLDMJAvi6IyS5mvduuvGruQLSKsDPw+BrxtcxOeQitlWUm7dVKhpPfjz6a8w+v1DcpOIEsba8C/Ojl3n3Artak0ZgROSb5rWyRRdgdQO9FwSYOyM5E5XRhZFGQQNOKdwvZ8JdY9L7UpDBqRj3Z+s8Tz95plkvf0d1umqm3qlClGRnkCkyfe78/tGqj+nKQJklbMvVoaP0laEV/AuRaPWv4icCCuCvOkpG8nSo6VI3Gq+lTutUGLx22IRw+fiafh3ApPmfMd4CFJJ7eYfm8oMbMXcPukv/VG12r+2Z06bddVukg4kpELrze21cgBxcwmAZ/GnQXSfmXaH8pvAzwO7NNCtdsWtuv2U4ecT5M59had3PN/3w/8Xwv1FdOSXddJ44IgxcweB24nu79u2MPmDBPFAIgyHaLygVnNAi3y6X6HoV9WtGGZgYP5umZsWKo2yGUYUhzfiT//Q+23BMzsVlwV62FGzien2/8A1jWzpnNzkqYCdqd2juqKsts8CJjZ4cCJuB3mBu6UtFFvWzUUHEsWtJumbN0XuApXwkoDitO+7F1mdnWzCiUtCCyd23W/mb3eqPywYWaX4332d4CpgEslHZNkZAiCrjAMHbwgCAYAM3tF0kHASdROHK4N3CHpflyp6S48Pcx/kzIT8Q7ccnhHOU1RlPcKN+BrZhbKRaNgZm9I2hRfJE9VQ1IbgiuZ1ZM9rTI3404aqQPBksAfetecvqNfon2r6IyFmf1P0vrAqfiCymr4YuAv8d/zbckidDAKZvaipOuA9cjujT+V9LKZnd/04Doki7GX4mlO8r+TRmqOywNT58o+2KDcwGBmkySdhas2pDbdFB/ofj5Jz9AykrYFTsYV4VLewK/1enyisF1K+omKkL+n9st9fjwoptncmBIUWCXNT+ZwmT9PPfILC8OUjqsYxV1mWtY3mpwnz/Nk13YxJXW/syG1qmIXAVs3OyBxxvoDvghVr580FfB1YGlJWyTOHlViE2p/32fik9oNSfpcl1I7l5ZffAHYFVhM0voV7oP9EVcCEbCWpCmT1E2TMbNHJN2J938Mt+llkn6AR4E/muxbDneC+SS1Y9dbx9qPGAYSu62KO1WuXfg4vQ6vB3YysxdpgqTpyVTHUrteXmqDBwAzeypRCvsxrnBRDF42vK+552gLVYnyYF6hoJI2HStJP2kVYFHckeODuO1eSl4PAzcnDklV53t4H0DAlpIWMrNmasHB6LxU2F4Cf451hKRUwSm9HxTPkyfvMFRmH7lXvFHYXhAPgCuDBclsWjxPnvy9fOCDXJK5lROBQ5Jd20o6pIJp8UrDzG6TtDSuar8BHkA1AfgPHsxygZm1kolhC3wuL12XepUhUchq0znlMOAVPJBydrx//xd83HUrPheSrvuNmUTdqFKY2UuS9gTOwe9txfEnuX1v05qq21aFY8u6R/c9kvLBEz/DswpNgc9d7y3pBsq5Vs/qsKnBkBEOWUEQjBtmdoqkDwFfo9YpC9zJpVE6g5RGi4PfM7PTSmvokGNmzyYynDeTLUYJnyjcKeT0azGzlyVdBmyOX3ebA8f1tlV9RSUdobqFpE4mU9N76nTA3snLJL1C+wMIM7Nm0vrDxuFAqs5g+GL1OZLOBA43s3+MVkGiNLI1ruQwD7ULMlcnkXj1SBfW07K3tPsl+ozD8Wit2chssSHuOHgicKaZ3dPo4GSx8JPAnngUaNEh+ztNJmRS1Ye0bGUmGEogH8FdmSg54G+5vwVsLen/tZCeaDQOyv1thfMUWZjsGv9Ph+ftJ4rKeGWm2ZiTzGbNFPjyC1zNVMr6ka2oTaFxfLPCSaT2WcC01Cq+5AMx0u1NcXWnqqUr35Jam/6sWWFJ0wKn4/NoRRtCrY1XA36IK5JVkSuA3XCbTIunIa/n7HYwHpSVXqNT49dhvWuxeO1+p8T2DhSJ88XHk0XEEQuIZnZbs+NzrE+tWuGrYzh2qDCz54AdJH0Vt0vepn8YQz9gFWpVxl41s7vLbOuwkKQx3wu/V7Sk8CzpCTw440Qze3608sOImV0i6Xx87Dgl8GtJ65rZwDuc9JBiQMa2wE9LqPfjwKy5ep9sUjafzrypM+2AULTpp4AzOq1U0uLUpkBvNchlWAK4j8RVWedJXt9MXkGbJAEDl1Ib+DLWOs7BHWWGkafpLEAvHaMvRwMl6zbqq6RPg5ldKGlH4ASy+1sx3earwI5J+siGJA7De1L7v72y3Bb3NWcw8rpOr9Wp8XWBZsrNrRIOWUENinX3IAjGG0mHAIcycsFkNMeO4sT3O8BhZvb9EptXGSStgU+AT4lHz28SkTX1SSa77yS7Ztczs44j5gYdSZ/tdRuKmNnpvW5DJ0iaRP1Il9EodujKcpQzM2s7vdwgIukEYA/qL17fhqfHuQeXi38Vd9qaAZ8YXA6PrvsgtQu0Al4DlqkXwSxpSnxBbM6k7CRgbjN7puSv1xMkbQJcSDZxUly8fhW4j/o2/VCufP5/ITwFzPpm9l6dc86Hp5ydkJR9GZitxQjHgSF3zwCP4NympHofxZU0BfzHzOYto95BQNJj+EIs+Pe/BdjAzF5rs76tySZo02t4t3rBBJJmxxcW0v/p+WZWTCc1kCR9htPIvtsPzeyAEuqdiKdGfR9u33+Z2YINyv6BTFHmBTObtdPzjxeS/o4rAghfqJu1WRCFpC/gDkb5e+Y7eMqtqalN/SbgLWCJKqlsSHocdwIQ8IyZNXUSlLQ/cBS1Nn0J7xtMDaxKpnQp4D1gWTO7rytfoI9JHAKfxZ/lABeb2ZYNytbrd9Uj//nPzayqzm5BMPAk6vmH4X3+dsa9b+FzgUeX3bZBIHEQ/j3+3EmDTrY3s2Fy5B83JM2BZ2rIp3/dth2V7FydE4A7yFJ2G+5IuHedslPgDkOpStb1ZrZOu+fuByR9BB/fp32id4GPmdlfO6z3PDxIYdSxkqRnyRzdbjezVTo5d78gaQV8HiQNuviymZXhQBgEI0jmmzphtP79mOur2hx1kUS1bBfqq7r9vBUFMUmb4WqbKW8AM1fFubvB2ku9gKtOqPy1Goykkt6kQRD0FjP7jqTf45LwK6W7ac3jPn0g3owPOpp6fA8LkkYsNpdZPR659YY7yLeEmVllniFmdo+kw4Aj8Ov0LEmrlKCYMdAMuvNTn9Opx3wZHvdVVT/bB1dzSlXx8oO0lcieW42op5TxOrBpk4XunYC5ctu3DIszFoCZXZ6kGzyHWmWR1FYz4IoCRepJcKf7/4TbtNHzcUXgktz27cPmjNUtklRIC5Bd/3/vaYPGn9PwRcL0elsZuE7S58zs3lYrSRZi9ge+XfjoJdxBsR6bpIcn57+z1fMNAPk0QwK2T9THOlVg2xUPLkiv1381KTs32T29WUR9XyFpFjI1gFRtcbTn/F7Uqgn+AdghnaBNgg0uxJ28wBfF98JTSww9yeJrqmJpeJDKaOxOrU3PB3Yxs/8ldc4DXAYslZSfAk8XsU+pjR8AzOxtSTsD8yW7mj1/98JttVt6eINyaZ/g58CXOm5kEATjTuJEfTGwJiPHTC1XA0wDfF/SBsAWZjZMKZ5Hxcz+l6TQPRVXc1oNVx/+JZ5e87YKp8wdM2b2tKSbgdXJnvOnSnrOzP401voSxeyzcWes/FzCeQ0OWYrMuQbgobGes98wswckPQQsRqZoc7akj7ebbljSV8icsdK+2AUNys4PzEJm06EZz5rZnbkU2jMDP062v1WVNZJg3CljfjnmqEsiGc8flbza5VpqFcvfrYozVoFG12Wn12tcq0FdQiErCIKeIuljwOfxCZnFaB4R+xAu/35K1QYZJUQklE0lvbwl/QjPKw3wPLCnmV3U5JAgGBPxW+8PkknURqmGxqrm+CieDrZRqkIkTYcvLKS8kS7wDhOSlsGdXT5K/QFuo+ik/OfvAN8FjqiCg1Wi9NWMx8hsdSWeqnTMp8EjsufCFyK+BMxENtF9nJl9pY16BxJJ0+AqQguku5L3d/EowjOBG81sRDqRRPp9cWAz4HN4+sFims09zeyUBuf+PS6NnpZdrdm9Y5BIlABTxZz0+51qZrt3UOdiuPrAdLk6DzazEZOTSfrTV3K7LjezT7V77vFE0iq4+kX6W/+6mR3ZpPzi+DWcXncvAwub2UuFch8F/kymCFEZNTxJq+PjytSmXzOzY5qUXxa3VWrTZ3Gbvl4otzDwAJli23NmNnv532D4kLQe8A3csaAY+DMJ/w18x8xacZ4LgqDPSJTzrgLWSnY1UiJ4k+x5PZHaMVLxGAP+CGyUpJ0aehIV2zypoi1k9jHchv+lvUVFM7OF22vhYCJpI+ByRiqL/hj4rpm93GI9ayfHLJmrx4BbzWy1Bsd8Czgk2TRg12EIfpT0JeBYam36OLC3mV0xhnomAt/H1TQn78ZVzRat50QgaR/guGTTgP3M7Cdj/hJ9hqRDc5vz4oEpeRXxfwG34oEn7f7+MbNvddDMYIiIOepgGBmn6zqu1WAE4ZAVBEHfIGlGPDXRTGQLgS/iSgJ/b3UAPIwUUhL1GlGxTkVhQXxvXD0gHfQ+gEe6lTHofXz0UsEwkyix9RVmdniv29ArktSuxwAr5HaP9vtOJ8RfBU7E02m80YXmDSSJatBncdWQFeoUaSRp/iruCHOcmQ181HCrtPD8H82Jra3TUutAtKaZ3VRS3QOBpJXwVDDTp7uS97yNn2Jkms35yNKN1FPLO9vMdmxwzo8A9+aOe9rM5qpXdlCR9AvcUS1/ff0CV70d030ycVK6EJg9V9+7wCJmNkIlS9KmeCR5+v/4rpl9s82vMq5I2gE4I9k0XA3k0iblvwz8iOy7/sTM9mtQ9lJg01zdC1ahP5qoN6WLnQZ8yswub1L+AOBIMpseaWZfb1D2XGDrXN2LVCkVZKckcwJL4WqlE/D77N1Fh8IgCAYLSceTqTdO3g08gz/jrgLuKjq8S/ognhZ+fWBnYA5q+1YGHG9mlVDOK6TZKfb9IyVUB0j6DbANI6+vt/HAlxuBexjZ/18Iv0Y3w+e082MAJcevUC+FcZKu8BE8ECQ93wJm9kTpX3CcSb7bnXgw1uTd+Hf8M/67vxG4z8zeLhw7B5lNP407ZxbHqFs3CpBNFM9WypVd3szuLu3L9YgmcwOlzglU8fcf1CdRouwrzOyqXrchGGySeemu0ySjQ1BRwiErCIJgAIiIhN7SwqC3FPneKqWBDIJBIlHG+Ayu2vBRPD1WPZ4GbsMnbM8sIRXXUJOo26yGT5YuCMyYvN7CFV2eB+7GHV5vrKI9e/T8zz/TbjSztRqWHGISh5/L8WuykaMg1KYiKe6fXB1wFvAZM6v7P5W0Ia6OlfJXMzujXtlBRdJcwIPUOroZ8ATu7HJOPeWxQh2rAHviqV6noHZh5kdmtn+D436VHENSdhMz+11HX2ickLQvrrYALThJSroQT7ubll/LzG5sUPaLwE9yZTczs8tKaXgfk1NtAP/ea5jZzU3KXwZsnCu/spnd0aDsHsAJubJbmdnFpTQ8CFogUXqcCe+vvm5mL/S4SUHFkfRh3Ol8inQXroR1BHBUq+pWiYrxAbiaUKqclTpkL2lmD5fZ7n5kHII1KxeAmSJpWuAKPINDse/fis2LTjGpyta2jfoBkrYBfpPb9Wcz+9hY2t3PSFoEuA53pJy8O3nPK7q9Sq2T29RNygs42swObHDOlYF8n+4xM1uoza/QVxQcMmF056x2qOTvHyZfrxvh94DF8ZSQM+HKreeb2bY9bF4QBEEw4MTCbxAEwWDwuV43IBgxqDWygXDkhg6CIcbM/gL8BSan25iHOs5DZvZMzxo5gJjZ34C/Aaf2ui19Ti8UssBTntVVc6oCZnaLpCVxpbtN0t2NijfYn6aL+8poqUcS56CBcBBqFzN7UtJ+uCpWvh81H/BT4MeSHqKx+sCywCxJdUVliPuBfBqPyUiaBdgqd77/4YtDg8K0he1XRym/Gtl3fZXaRakiqeJgasuhUmVrwlhtugqZTV9q5IyVkDoEpDado1HBICiDJN3jxmQLiPkUbxfgii/1jpuBzEEW4JUqOr8H48LBuOJdeh99BfhkI2fhRiTpyr8n6XrgMrx/QFL3wVRn3izmn7qAmf1P0sbAL3Gly7SvCq3ZvBiM8Tywyyjp+W7EVSFTmgYmDBpm9oikdfAxzgLUt6lwBayJjarJlTPge2b2jSannQDsm9seRkfNZuP+TuYEKnlvSQIwD8NVg/PXZU2xJsfvShaMAa6K/dlSGxkEQRAMPOGQFQRBMACMtogXjAtjXYQdC5Uc9AbBIJLI6UfqoWA8afUZUcaz5G3c+fAM4NSqp9s0syeBTyYLCXsDn6KxQl6Rf+LOXL8IdZIMMztN0nTAcYxclHkfsCSwRIPD6zkgCk8fva6Z/a/BcRsnZVJuNLM322h+r5iisN3wGpS0MDArmW1va6TKllBc+JuhbqnhZ+pGH0haHI+OT216yyh1vVzYrqpNgy6TpGL9NrB0umuMVWwInJ3bvhTYooSm9RRJKxb3mdntrZbtBo3OXwUkCX8O5xUtdx+rM1YeM7tJ0m7Aebl6N2l+1NBweK8bMMwkfcltJG0FHI07EcHYFLLexVWvvmpmz49yvieBJ9tr7WBgZg9LWgpXw92L7D7Q6lxqatdHgd3M7LpRzncT0FBJdsB5nO4q5FUOSV8Bvo+PQ/PKY0VHwGacgSs+zp5sbyXpi2b2WsnNDYIgCAaYcMgKgiAIgtYIp6kuIml+XH1gUXzR64P4oPel5PUwcLOZPd6zRgZBEIw/6zT5TMAfyCYIrwf+XxvnmIQrBr2Cp3R4t406hhoz+yPwR0kfAD5GC2k2EwW4oA5m9lNJ/8Qjiedm5KJMoz5XvTKnA/uZ2StNzvcr4Fftt7jnFNWbZmpSdo3C9lgXvKcaY/lBpWjTWeqWclKbpgsyo9m06EBXybQvQfdI0rYdA+yT7krei/fI0RYQzwe+hz/PADaWNPMQOBHfSu13NxrPfxfLdoNm568Cy+Npn9Jn/U1mdn6nlZrZBZJuILtHzyxpBTO7s9O6+xkzC4escSC5vi7E05ftjKuPztPkkLfwMcCVwCmJo1WQkKgv7iPph7hT1k5kzivNeA+4AR8zXFj1caqZLdDrNgwTyfX4ZWr7UaJ+v6ohZva2pBPJ1Jrfj6ePP6O81gZBEASDTpUHhEEQBEHQKs0WxIM2kTQrPhmzG74g28oxTwAnjlrtOgAAIABJREFUAyeOFm0YBEEw6JjZn5p97qIDk3lutPJBZ5jZq7gT3B963ZZBx8wul7QEsD/weWDO/Md1DilOjv8O+IGZVeF/UXSOWAy4pkHZ9ZP31BnjhlHqnrGwXZV0Zc8l7+m19mEapwzdoLA9mk2LDnNVsWlbSJpILhCjmXNlMJkzgE9TqzLSzgLiJEkn4KolqdPQlvhYa9AZSzBVBF51l4WS9/R6/U2JdZ9DrSPywsBQO2QF44eZGXBF8kLSnDQOyHjAzN7pUVMHBjN7FDgAOEDSQowe5HJHEwXcIGgbSXsC+yWb+X7UbfhY/9/A8bTutH0O7pCVlt+AcMgKmiCp3+5tZmbT9boRQTDMhENWEARBEIxCLHCXj6SDgMNwJYaxTILPB3wL+Iakw8zs6G60LwiCYICIhcRgIDGz/wKHSjocWA9XHxhVfQy4yswe60Wbe8R9yXs6wf8JfIGgBknTUJsW6h3cXs1I1QnShfKXOm3sgHBvYXsj4NhioUQVbwMym74J3DFK3XOkhyfHFdNCVhZJ0wPb4A4UqwAfovAMk2TA34GbceXH8xJljQCQ9P9wG+Ydsd4GLsIXEP8DXEbrC4jn4g5ZKZ9gOByy8qmGWi3bDaKPBrMVth8sse40HXH6P5y1xLqDoAYzewp4qtftGBYS56xHe92OoHpImgVPSZrvKzwC7GJmt+TKjRhvNcLMHpT0EB44I+Dj5bU4GFKm6XUDCkQ61CDoMuGQFQRB20g6tLjPzL7Vatlu0Oj8QRD0B0kU/MXAmowxijtfDT5w+b6kDYAtEtWSIAiCqvG53N+P9aoRQdAJZvYecFXyCkbyIPAaMB3eB9pI0ofN7KFCuV2BiWSOGreY2Zuj1L10Yfuxzps7EPwNdz6bEbfpupI+ZmZFZ6u9gWnJbHpDCwoYyxS2K7/YKOmDwCH4NfqBdHej4ngK80WAzwI/knQK8F0zq4rDYF0kzQccROaIBXATsJOZ/StXruU6zexfkv6CX7dieJShQyGrf5i+sP1yiXUXFfWK5wqCIAiCIgfiz4t0LvoBYHUz6/T5dAuuugswh6TZzeyZDuscCpJ028vjARmL4orCkxVyk9fDeEDGXRVKT9ovTlDRFw6CcSAcsoIg6IT/x8iOQyOHqHplu0E4ZAVBnyJpKtwZa61kV/6ekO/8v0k2uTqR2qiRdEEsPWYd4CJJG4VEfBAMFpI+BMyL/86nB6Zoty4z+1VZ7RokzOz0XrchCILuYmbvSroY2IksrdilknYwszsBJG0IfJ/MUcPw1BmjsXxh+5HSGt7HJKnaLsDTZhv+/LlE0h54aqIpcHsfTq1Nz26h+kratBGS1gVOx9OS5vv7o80NpGUnAl8FtpO0s5ldV3ojB4dv4OrC6XjoZmBdM3u7w3pvA5ZN/p5J0jxm9u8O6+wli3epbNAexbS7RcWsTiiqPBbPFQRBEARFtiXr378HbFuCMxbAXdQGzC0OVNohS9JiwJeBnfEgl1Z4XdLpwE/M7OGuNa4/6MQRqjiWGq2usZYfWiStOh7nMbObx+M8weAQDllBEJTBWFRuuvmw7xev8r5G0vy0EJFgZo/3rJHBsPIj3Bmr6Ij1DHAGroxxl5nVpHZJouqXA9bHB3FzUJumYx3gGOBLXW7/QJD7jS+Pp22YCXd2aef+a2a2bonNGygkTYGnf1oTvwbLcB4yM5uunBYOFpImAJvjk1Srk6lklEElHbKCIKgMxwE7Jn8bnurtNknP4c/3WcgWpMH79Gc2q1DSdHjquLQ/9VSSjqcqHAvsAkzAbTAHcAkwKdmeQK1Nn2YUJzdJM+KpN1ObPm5mz3Wh7QOBpG2As3Bb5G0JY1s0EDA3cLWkbc3swlIbOjhsTm2awh1KcMYC+Ethe3FgYB2yzOxv3SgbtM2zyXv6m16V8hQxVy5sD/39VtKUEYgWBEHQHpIWB+Yhm1P+rZndX1L1/yxsL1BSvQNHEpB9FLAP2TigiDXYPz2uUryXpB8DBw3pc2+vNo9bBtgjt52OC+7G+/RP4kHuAmYA5sIDL5YhC+wQPuY9OTmuatxI99eR00C6IJhMXBBBEJRBow5Uo7LdoLJe3a0gaVa8o7cbPpndyjFP4B2zE83s+S42L6gAkj6MDxjy6lZvAkcARzUbXCUOWtcA10j6BnAAnvZkGrL7zxck/bQC0TMNSRa9vgKsWFaVVNTRVZ7rZT/8Wps9/1EJ1VfVpisApwEfSXeVWH0lbRoEQXUwszslnQTsSa1Tel5pJK/kdHgL6Zw3JutLGZ5mozKY2QOSjgYOptamE/LFyGx6UAspID8JTJmrr7JRsZLWxJ2lp2Ckwu3bwJ24ksC/qVXGnRsPKlgemLpw7ATgDEnrm9lN4/A1+gZJy+CBFqk9zjWzJ0qqvljPvCXVGwQA9+T+FrCjpO90urgqaUrcUTk/H/nXTuocEF6SdANwLXCNmVVxITUIglGQNJFcALaZFVO8VpUlkve0f39FiXWnKltpv3WGEuseGCTNgTteL0lzEYfRPkvnZdeRtKGZPVun3MBiZieO9RhJu5GpsAl4CvgucNZoqd0lzQRsj49958bHaLsC+5jZyWNty5AQ68nBuBIOWUEQdMLjtL4IOpayQYlIOgg4DPeCH0tHYz48BeQ3JB1mZkd3o31BZTiYTIFA+MLLJ83sxrFUkuSR/56k64HLyAa4E5JzfK7RscOKpJlxhbFPpLuaFG9FmaDS92pJHwAuxxUuiql1OrVNJQd7Sbqiy6h9DpV1nVXSpsH4k1NrLCvNZqTZDsbKPriTcKqS0yjtwK/M7Cct1LdLoY5rO23goGFm30h+23umuwpFUpsebWa/bqHKzxfquKbDJg4kkt6HB/akUdjgtnwOD8Y4o6iIW6eOGXFl3K/j1316zU8DnCJpCTOb1J1v0JcslrynC4i/L7Hu4gJimQqmQcUxs39KegRXdgRYEJ+fOqTDqg8BFia7bh8xs6I6yTAyLT7u/wSApBeBP+DPm2vN7NEeti0Igh4gaXpgG1z5dhX8fqtCGQP+jgcLXA+cZ2avj3NT+4FZC9tlKmUW7Tl9iXUPBMl86pXAUsmuenPQb+LKw/mAjNmB9+fK5scPywCXS1q7otcsAJJ2AU4ks+PZwJ5m9lorxycOWz9L0kGegDu1TwmcIMnM7JTyW933hHBIMK6EQ1YQBG1jZgt0o2xQDkk0zMV4qq12F8CFT3p/X9IGwBYtRNsHQQ2J2tDG1KoM7D5WZ6w8ZnZTEhlyXq7eTUpo7kAhaQZ8QiWdcMkrPMDIwW/RwWhElVR44JCkKPwtnk4PxpZaJ6iDpHmAixipchH27DKSpgHmpBznoevLatcgkfSl0ijExUuuPhyygjFhZu8BW0raFY8WXrJQ5B+46uioEa6SFgM2pLa/8NsSmzswmNlekn6Lq4yuRTZP9h5wK27TUW0jaVl83JUyCXdGriJ7AItQ2ye9BPicmb3c8KgcSbmfJIsGpwFbkPUhFgV2xxclqkJxAbFMp4s3CtuVTK0ddJXzcOfK9J5wsKRXzezIdiqTtD/wTWrnF84tqa2DQnpvnRnYOnkh6V8kzlm4g1ao3bdJovC8JuUFZJiZLVxS8waSxGF7acq16edLat7AkQQVHIKr3KTO1I3mWYT3nxYBPgv8SNIpwHdHU9YZMmYsbJepHFZUxKqi89DPgY8yci71Abw/fxXwQDGoIpmL/QiwPj73siS189vLAT/Dr93KIWkR/PunfZ6zzGzndupKnNp29qUadkzqPE7SDRVL5V12BoyY4w5GJRyygiAIhpAkV/fF+KICNO4gvEltRMI0uc+KC+frABdJ2mhIc3cH3WN5fKIwvaZuMrPzO63UzC5I5PrXSHbNLGkFM7uz07oHiDPIFrzSgeq7eNqhJ4AdyH7Hj+GRcBOBWfBBchqxlR77DnAB8Na4tL7/2B2fdC3eM98BbsDTYDwDvIovtAaj8238Oss/T94BzscdtSbb1Mwqrc5WBpKWxyew1gQ+TG3qrXYxKjhulLQZPqE4O+VPrsS1XiAcCFvHzE4FTpU0J76YNQH4j5k9PoZqJgJfy22/amb/KbGZA4WZXQFckaTAmhO36TNm9r8xVPMOruiU8rqZPVdiMweJdLEkXTS4FNg6cSocE2b2X0mfxvsNqTqc8MXHKjlkFVWrylzkKy5ORgBWUDZHA18AZiL7DX9X0ieAA8zsrlYqSRxfjwI+XvjoReAH5TW370nvrcV9AAvgao2fB0zSvWQOWteP8blWSSSlKZ2WKH7UYdWV7f9LWgh3fN+Bkc+ctqvFbVpJh6xEhfx0vN86WuBlzaHJ+0Tgq8B2knY2s+tKb2R/UnQ+KzOt4OzJe3ptvlBi3X1PMhe1PbVzfy/jz/lfNDs2cdC6L3n9SNLn8L5Dvt+wo6RjzewvXfoK/cxhZGt2zwB7l1Dn3sC6+HU7dXKOHUqodxBYpM3jhN875wBWBrbC510NXyM4Cmh6rQfVpnIT60EQBBXhR7gzVtGp4BncgeMq4K5iqohcOp718QWFOah19FgHOAb4Upfb3/ckaTQ2w+Wgl8ejlmeifUliM7NhfS4vlLyng9LflFj3OWQOWeBpCyrhkCVpDWBTatUHLgT2NrNnkzL5wdSdZrZL7vgpgJXwFEjbJrvTiMVPVTTdwUHUTh5MAo7FowYrNZlSBpKmxqXz88+iR3C1xQd606rhRNK8wCnAeumuHjZn4JG0E/BLMqegMhdQ4n+TEA6EnWFmTwFPtXns7cDt5bZo8EmCTsbi2JY/Nl1EqDSSZgFWIOufvoQr447ZGSvFzCZJSp3mZ0p2Ly9plgqpvxT7oRNLrHvu5L2SC4jdRNLawOFmttZoZYcZM3tF0kHASdTOL60N3CHpfuBq4C7g38B/kzIT8esznaNKlSGVq8OAr5nZf8fr+/SYrfD+/nrULijWC8IUHoS1NO548Y6kW3HnrGuA2yqW+rUpSWDr2bjzL4x0culkPFDZ/r+kfYHv4enIyrJDZZ3bACRtA5xFpnA/FpWWYtm5gaslbWtmF5ba0P6kGCwxX4l1rzLKuYadA6l9Pj8NfCIZI40JMztN0u143yDv6HYgsF05zR0MJE2HP/vT3+6ZZWSvMbNXJZ0B7J/s2kLS9K2mQBxkzOwfJVRzOfBNSdsBx+POxgcC7zOzrzU9MqgslZioDIKgGkhaycxu63U7eo2kD+NpIvJOBW8CR+ApNxqqWyUOWtcA10j6BnAALn88DVmH+guSfmpmD3fvW/QvkmbGFV8+Q5bfvLKTKy0yW2H7wRLrTp060uu9mM5jmNk/97cBl5nZ1q0enEy+3gLcIul44Ex8MmJx4EZJq5rZYyW2t69J7p3zUzu5v+dokVxBU1bH75OpTV8H1jOzJ3raqiFD0tLAH/EJgHZTFDesvqR6BobkXnAq7oxVb3J7Er5QGEp5bRIOhEEw1KxIbRrt35ThNGVmL0g6G/hiskvJua7otO4B4dnC9sK48m0ZrFbYfqakeiuLpDXh/7N3ntGyFFUbfl4yKDlKkJxzuuQMkoMIEhQlCQYEVFBBJYiCoKjIB5IEBAWJknO4EpULSFAyciVnJGf292NX3e7pM3POnJk+Z0LXs9asnp6prqmp6emu2vXuvTmU2jSmlcbMTpG0AB6dMS/KAhdaFaMRFWkUAeYIMzuttIZ2OWb2VzzKcEwNvwEe4WJd3KFyQtHc89h3k+HObGsAhwBvSfobwQaYHGY4B3e6jKRURG0ShJg/Z/A5ait9W9nfI9xfziCbq+Zt/x/gDqpR3JrPiDEH7ky8PB4NJ3/sxMCfJG1gZreOwtfoJNHxNH73VXFxWxlsSq09sRLOwgCSJgY+R+33/0orYqyImf1b0leAa3L1bihp4nYcPXqQVfD/LHg/jC2x7rFkawuThc+6tsT6+x4z+4uku4Bb8DWp70l6pdW03In+JgmyEolE20iasdORQyStAlxJeaGPe5kD8MlUHKy+DmxuZrcMpxIz+wg4QtJNwGVkYXwnDp+xS2kt7hEkrYobaWan1qDQ7sJ3vxsTilHD/ldi3a8X9luNUNZThMnuemT/8/doI2Sxmd0WPLhvxg01swEXSVq+QhPd5XLPDbghibHaZp7ccwNOSWKscpE0PR71MkYMyRtkE61xBD5PLoba/z2+AHa/mVU1rWvbJAFhItH3FNO1lGnUv5ZMkJX/rCoQnaHi9XJ1oG0RiqRJgM3J5hQfk6LntYyk1XEh1trxJSoeySWPmf1Q0lvAQWQ2q8hwo7p8CBxsZr8ot5W9g5k9jV8HTgOQtAQudl8PFwPmU53W6+upcQHBpuH4FwjRs8zsjyPa+C4jRBbfkvr99ABwLy5WTQ4ZTSJpJeBwBtpMY78+R+rTYRHu2Sfjwon8XPUlXPj2p2ImjDp1TIdnxDgQH0fF32cK4BRJi/d55Lx7gJeBGfG+21bSdwZzXm8GSVsBC5H9Lg90eq1slBmDrxvF8+laM7uu3UrN7DpJVwMbhpemCZ91e7t19xALFfZbipDdgOfDNp63C5IEWcPGzB4N4sEr8evKTyVdaWb3dbhpiS4jCbISiUQZXC1p7U6FtAxirKuoiBBjMCQJ2IRaj4SvDVeMlcfMbpW0O3Bert5NS2huTyFpUWrPs+Ki91CL4FX2ritOQosRs9qhuOhTlQnvcsBUZJPdK8zsmXYqNLP/StoFn3wZsCTwdTz0bhWI52U8l8rykqsyM4Vt7NO2DTKJARxEZkiNCDdQ/ZW0eDAsJH2ageOovwNbmlnVUg6UThIQJhKVoBittq3xaYFnw7ZykXHN7AFJz5A5Bm0jaW8ze7vNqncC5iTr03vKSINSNSSthgux1okvkYRYdTGzn0m6BjgGWCm+THP9FccLtwH7mNldI9DEniWXOve3wYFrZbL0hmOASWPR3GH5MdhswJeAHYFKCbKAn+Sexz45GzjEzB7tQHv6gcML+wIeB44C/lqhlMNlsgcumMhHGLwY2MXMmnJ8DeWOlfRHXMz5ebJrwkLA14ATy2x0N2FmJulaYIfw0kx4SteWo9lImhk4llobwqVtNrXXmDts4/c/v8S6zycTZIE7flZJkFVMU17m+mexrjJTolcKM7ta0s14FNJJ8EikW3e0UYmuIwmyEolEGSwHXC5pQzN7bzQ/OEQsuhL37EoGLw89PCOZQetWM2t7EGxmF+QGFQAzSlrBzCoRfjcYsy7EB6r5xcP78MnvU8BJZP1+Jx5JY1p8crc8HgZ5mtzxHwJHAw+PypfoLDHFRj4k9NUl1b1yYb8qC+YLhG2c7N7YxDGTDlXAzK6XNJbMq3svqiPImrKwX4X/5khTjK72bN1SiZYI96ZdqL0vvQjsZGbJq6011sCvlbFPXwE2adbAnRiSJCBM9ASSJsdTNiyKz62mx68N/6xSaqwW+aCwP3ndUq1RrKv4Wf3OlcDu4fmngZ8C32u1Mknz4fPR/ALihW22sScIi6fz4KK+SYFXaSGaRXAOPBSPSATlR37sS8zsDmAVSSsCu+HRnBZmcOe2h/A0nackIdbQhCjXt4bHoZI+BaxFJtBaIl8897xyIvlwLVyY2mvhgSndUOtImgE/3/J9ehGwQ4o03BZfDdvYp5cA27QS1d7M3pC0LS522Yrst9qVPhZkBY4Gtg/PBRwi6U4zu364FUmaDf8d5iC7lr4P/K6MhvYQRcfrR+qWao0oiq2cQ0ag6CixMOWlLV84bOM1pSPBNvqIv+I2RQGbSZou2RITeZIgK5FIlMXqwAWStgyp7kac4IV4BSkyVp75wjYOpP5SYt3nkAmyAOanOvnQd6DWQPMJ8F0zOyYWkHRSrvx/zez0fAWSpsA9kA/GPZsnBfYGdjSzS0a09Z0nH6JVwJck/ayEkNCT4h6cee+we9ups4eYobD/YBPHTNFk3ReSCbIWkjSfmf2n2Yb1MK8V9t/tSCv6i6IAqyh6S7THymRC35i65XMpLHZbzJV7bsBJyYBSDklAmOgFJK0P7IePg+oJ2S+gQZo4SZ8DNsq9dJOZXVR2G3uAFwv78+KCgDKYN2zjXLcqjhiRo4Cd8VRvAvaRdI+ZnTnciiQtji8gTkd2XX4DOL6cpnYfIQrmd4FtgMUblLkXOAEX/TQUBktaDP89No4vhW0x8uO9wGHttbx/MbNxwDiYkEZrAVwAOz3eh6/ic7TH0nisPUI0vSvCA0mzAz/EI+4M6bjV54zJPTfgH0mM1TZrABORXROfIomx2kLSTMAKZHP/1/CMGMMWY0XM7BNJX8NFsTGC8fKSZurnCGZmdrekC/DxgOGC/0slHQj8rpmUjZImwsdkh+HRBfPiw5PM7IURan63UrT1lSnsKdZVNbtiMULwF/HUpWXwxQaflWiNvC12YjwgwRUdakuiC0mCrEQiUSYbAX+WtL2ZjahHoKTVgctJkbGKFD0SmhFpNMsDYVtFj4S9wjZOro7Mi7GaIUSPO1nS+XgqtA3xlHPnS9rMzK4ps8HdhJk9IelRsqhO8+LCtB+3WfWPcWFgPCcfNbMn2qyzVyiGEW5koH4bP8+gefHqA4X9ZYAqCLKK18syU2tWlSjajf/Rz+IpRhLlsGDuuQFnJDFW28wYtvF+X5bnYSIJCEcESZPg9+nl8bH59Pj9vpUIF2Zme5bYvJ4hLEyfReZ8Uq//hppzPo47W8RjN8WjQVSNmKIw9tdWwJ9KqnvLwv7TJdXbE5jZY5JOw9MJGb7YfZqk5YGDzez1oeqQNC0eVWtfsujP8Z73GzN7Y6Ta30kkbQKcjt/nB7s+LoNHut4zOBvWnGOSJgN+hvdfFMbBQCHW3cBhZnZxKV+gAgTBVVUc/jqCpIXJImStjY/LEtm8P14Lz+hgW/qFz+SeR4FKEmO1xxiyc9SAv5QhmjKzVySdDXwrvKTwWf0uIvg2njY3pm2eAo+c9T1J5wDFSIyfDlEx58Ojv22KC7Hy4wAD7sfFrlWjeC7OVmLd8XoSz/++FQs2ID82ErCupE3MrK3/qKSN8QiveSf3ce3UmeDVsI3zggUaFUxUkyTISiQSZSLcu+Ak3Eg4Mh8irYGLsfLp4wCeH6nP7CGKgosyvQiLBt5KRCYLnrTLkw1QX6UNL1cze03SVsC1eGS5SXAh4yLDTZHQY5wHHEjWjwdIerNVz0NJ+wE/oXYR4dyS2toLFNPDNvLgehMXZAk3NDRDcQIxV6OCfcbtuOfVp8L+ypSXWrOSmNkjkh7EUz4ZbvwvM3Jj1YnC6HgN7Hej6WhQXCgoRnpJtE4SEJaIpOWA7wBb03wEzEGrxH+XygmyJK2MpyCfidqFrppiQ9VjZo9Lugj/TQAWkLSymf29zPb2AH/Ho4xOgffbFpKWMbN72qlU0tK4ICuO/d/Fx25V43v4GHUJMlHWt4E9JF3BwAXEWSTtQLaAuCYeDSee64Tt33ChUd8haTtcYJGPAtRIYKnwWBYYK2mMmb0a6pkbF1kuRWMh1h24EOvy8r5BItEakmYlE2Cth6fUmvB22BbPYfBoeVWiaNv8V0da0V/EiO7xXlPF+3XZzBq2sU/LjDB8LZkgK/9ZfYuZvSBpU+Bmap2G5sDnWJF4bdwwPIqv56+hLwFbB4fsqhHtJrE/1qI8+9Qahf1K2WjM7ElJf8cFhPE8PSOIsu5opc6QMvpMatdU7jCzJ0tqdlWZurBfibXTRPNM1OkGJBKJvuDtsJ2Qb1zS0SPxQQ3EWAKeA9Ydic/sMYqCnjIjvOQnf/U+q18Zg3u/gp9zF7Q7uQqeYbsCH4Q6ZwC+306dPcAvqRX6CDhc0vVhUbEpJC0r6VqgKOR6FfhVKS3tDYoCyUberfn/6eySJm+i7uKE4VN1S/UZZvYBvlgTr3HbdrA5/UT8XwrYLiwMJMqhKBBIxpP2eaqwXzSoJFonLyCEJCBsCUmTSjoO917dEU/ZoDYflUXSfHjatpnJjNGxX94AHmJ4fXR62MZ56halNLSHCPOcsWT9OQlwVjv3f0mz4BHMJsnVe2MYu1UKM3sLj8rwDLXn7BTA58lEVfE8XgOPUPZTXJAxWe64WO4xYLtmUvT0GpLmwh0GJyUTW+a/e/FamH9/XuDYUM88wC1kYqxYLh57G7Cxma2cxFiJTiHpU5I2lfQbSffjqYfOAL6CO2cVz3XC/ke4KOFgYDVcoFwlio6sZabaqirvFPZfrVsqMRyKWSqeqVuqNYop0SqREcPM/oWL3P9N/Xt7nuKYoTie+DewkplVIbtAPe7OPRewo6SpGhVullDHl6gV0t/doHg/czS19+8ZgBskHRiitzZFsCX8ELiBTDgbOaqUllabuL4Vf6shoxcnqkUSZCUSiTLYnCyiQBy47ivpoDI/RNKaNBZjrWNmD5f5eT1K0SNh1RLrXrmw/1KJdXczMapQHEw14+U+pOjFzB4D/ko2mdu5lcb1CiGFxg+pnUAID5U/TtJ9ko6W9CVJawXh1TLh+Y6SfiXpXjxU77rULkAY8P1+TbHRgOIkv5HB5AGyPp8EWLGJupcJ23jc240K9iE/IzPILippj042ph8ws9PI0r5NBZwkqdICgBJ5obCfoh+3zz/CNr8YmyiHJCBsE0mTAtcBX6f+YkBRbFB8rd4Dqi3KOgdfeM4vwJwNrGhm05vZ4qHcUOkKI9dQG1lk/bIa2mP8OvfcgEWA2yStNdyKJK0O3EoWbbPeZ1SKkEZvOfx6UG9RMM9QC4g3ACubWb/O7Y/CxdX5cycKUMbhgsxL8chiHzNwrrq9pCWA88miC+X771ZgAzNb3cxSZN3EqCJpYkmrSTpY0s246OUSPH3u4tQXYEX+BfwGF3hOb2ZrmdlhZna7mX08Sl+hWyjakqsmSBsJnijsT9+RVvQXRRF6M86WzVKsqzKC97CWNAYfL7zJQIF2o0e8vr6Hj0lXMbPxo9n2bsLMnqE2uuDslOM0fSS10R3/FT6rUpjZBfj9PX9+ToVncHlW0u/TgQ5TAAAgAElEQVQlbSNpAUkTnKqDUHuB8N7xuPjy57jjdd6GcImZ/XW0vk8/ImkiPPhCfrxVtNkmKk4SZCUSibYxs7HAF3GjFmQD04Ml7V3GZwTjbT0x1rO4GOuRMj6nD8infhHwpbB40xahjqJHwr3t1tsjFA0HjzUol/cobjZ1TD46xEySlmlYsg8ws1PwSW7R0C087ca+uAfnDbjw6q7w/Ew8ZPSS1C4mRI4Ioo8q8VDYxn5YrEG5+wrldmii7p0K+5UJB21mz+PiyNhfx0jasPERiSbZFngU/+9uBvxFUoo81D7F9E9z1C2VaJoQov0OsvvURh1sTr+RBITtcywe7aYY3eZ5as9b8AiZt+HC7BcZGAUmChJuwwUFt4bnlUHSttSmJf8I2MHMvmRmxbRvTREiNt1E1tfLSiojpWRPYWbX4+K0/Jh/XtyT+xJJW0tqFN0VSVNL2krSxXgqvfmpdcS4ysxuHNEv0eWY2ct46pxv4gvfRcHVUAuIz+OijQ3N7LXRbv9oIGkGPGpY/nr5AXAgMKOZrWRmW5nZlma2Iu7gcgjwYaGqP+MCuHw944EtzGyNcL4nEqOCpMUl7SPpUlyAdRNwEO6MGdORwkAR4lPAabhdbzYzW9rMvmdmV5pZMZpR1bgdF1XEPluhg23pF/5OrQB4oQ62pV8o2uXKdByKdcXrR7+KtOtiZu+Z2Q+BzwL74YL3d2kcXfgT3JHrp8B8ZrZfiGBadc6m1nl6zxCxceLBDxuIpIkk/RJPpZmfA5xVYnt7ja9QO+eP/TIDsAfuaPQw8IakDyV9iDsKPRze2xOYkYG2hDtC3Yn2+CW+bpXn1k40JNG9JEFWIpEoBTO7DPgqtepqAb+WtHM7dUtaG7iMWvV2FGOtm8RYGWb2BL7oHZkXDzveLj/GDeGRR8NnVYFiurY3G5TLT76ma7LuYh8uXrdUHxEmuQfhHshQf4Gg0aNY9iPgQDP78Sh+ha7AzJ6jNkT50g2K5lNmCNhZ0lKN6pW0Dx5FK2/AbSYqXN9gZpfgk9GPcE/ByyQdKSl5yrZIiLoQI1wI2AZ4QNL3JH22o43rYczsXjzKUPy/rtPB5vQTR4StgK1DSrNE+yQBYRtIWhI3tObnQuPw1BhzmFkxku2NIWLLkmb2Gby/dyYz4sZUcm+RiQrWGIWv0k3sE7b5aKvnlFBvPo3GRMDCJdTZi+xMbSS8OH7fFDgPeE3So5JulHSxpIvC80eA14ALcBF30RFjPO59XHnMOQFf6N4GOAV3Hmo0l3oFX5DZFV9A/L8+j4TzeTxFI/j3/xBPK/iLegunZva6mf0UP+8+ITvvlsjVIVzUskSwgSUSo839eDSWTfDob41Sa/0Pj8j+LWBhM5vHzHYzs7P7OCJeSwRB2jlk/fiFDjanLzCzF4Abyfp0sw42p1+I9r94b9qqxLq3LOw/XWLdPYOZvWFmvzazz+F2/SVxG8s2eKr4jXDB5oxmtoqZHRLO9YTzWzyLDWTj/r2BuyVtEiIIDYqcjXEH7e8W3n4WOKbE9vYUISvIBgx0eqm3njJxeAwVKfdq4HNm1mitKzEEktaUdC0eZCAvHrwrrN0kEhOQWbOR1xOJRGJoJH0NOJHam/vHwPYhvOZw61sbDyFfT4y1jpk92uDQyiLpZ7jXZ34QcKCZHdliffvhUY3y9f3czEpNSdmthChvvw27hi983Vmn3JP4YpeA581s9ibqXgZftInn9vfN7OhSGt7lSBqDT6RWCi81OyCJk47bgH1ajWDQD0g6A/hy2H0NmMnqDOwkPUC2GCjck/YHwDlxMULSXMD3gG/nyhnwbzNrKODqNyR9Mbe7Ej6hin3xPjAWF6g9h3satTSQNrNz22poDyHphtzuJMBqDPTcfoH2+tTMbL2WG9nDSPouWSj4V/AF1mRMaRNJ5+KGV8P/8+uZ2XudbVXvI2k8MFfYPd7Mvj1I8UQOSWdSG632Dtwx5d1cmbyA4AIz+yJ1kPRlPNpWjFD0ILBGv0bJqUeIzvQKLpgS7tCySINxVFP9miu/DRDv84bPg88rq+29hKRF8AXZWWmcUq/Y543eTzaAJgmpSmbCveAnw8f+L5vZqx1t2Cgj6fd4NADw8+hXZvaDJo/9Fb4QmD//DPi1me1fdlv7HUmnjlDVBrwDvI4LkB4DxvVzOqPcPakY4eJ93PnlOuB64M5697REfSTNi4vdpgwv7VClOftIIGlN3H4SBQDLB4eiRAtImhy/n09B5qA6xsyKTi/DrXdp3MkjijfeAWYIUV8TiWER5kF5B5e87S8KNe/GRX/R/jctvp6yHC6Am61wXIxKtm1Kq+dI2hVP5zhjeGm4ayqvAvtXMNsIAJJOaudwPIPTrMBSZJl18tHhDNjMzK5sp52J/iMJshKJROlI+h4eprEYGn4LM7tmGPWsg+dHLoqxnsEXIJIhtg6SpgUeZ+CAYCw+2Lq7waHFepbFhVjrUjuoeAWYPyjz+x5JOwF/DLsGbGBmN9QpNw6fPMSJwsxDLWxJ2gD3Rojn90/M7PCy2t4LSFoR2A1YExcNFRdhIoan6bsJOKXKQqyIpB2BP5GdP2uZ2S11ym2LT4iLCwqfAC/jIpkZCu/F7U5mVpmQ0IVF15q3wraUgbOZDTtkd68ySJ/C0IuyTX0ELsiqTJ/mCSmF78KjNxjwBzPbo7Ot6n0kTYV7Hq6K9+ut+MJM3y7wjQZJQNgakuL4e1oyZ5elzeyBQrmmhUOSlscXbGN0jevNbIMRaH5XImkjPHV47K+fmtmhDcoOV5C1Dt638ZhvhShGlSREGP0DsHl4abjjrPjeRcDuVRMVJVpH0u3UOv/MY2ZPNXnsZ/FobPn507/wa28ypA+TIeYDI8GzwOnAyebpqPuGQl9GIdYJuNPkyx1rWB8Qsjucivfv27jdeYAzZqJ5JP0O2Avv00eAVavkAFA2ki4HNiaz2T2EC9VbitIkaRZcILNoeMmAK8xs88ZHJRKD02BdMDLUWKBYNu5/18x+W6d8ZZE0BbAdsAs+3p18iEPex1NtngqcW2WHwxLHpfXObQEnmtk3Sqg/0WeklIWJRKJ0QoSfw6g1rE4GXChp1WbqkLQu9SNjJTHWEJjZ68APGehNsDYwTtJ9ko6W9CVJa0laVtIy4fmOkn4l6V7gTgaKsWI6j0qIsQIxJWY8Dxul2LmfrM8FNJP2ZZVceXCvzkphZuPM7Otmthju2TEG2BDYHtghPB+Dh4Re3My+kcRYE7gEeA8mhB7+Wr1CISrDpQy8JkyMe3TMmKsjPyG5qEpirAL5kM7QfFrNZh6JDCs8EsPEzD7EU/K8hJ9fu4X7eCUFamURUpdsQJa+ZDXgIUnHhpDkQxm7EvU5Fl/QBhcCVyIqaAksQZYO2/B0hA8MUn5Iwljq62T3pXUl7dBOnT3GbGEbv/8/Sqy7OJ6fusS6ew4ze9nMtsQXEK8KLzdKn1FvzHQ5nkpj6yTGSgyTz5CNL8c3K8YCCCKe8WE3nqO/T2KstiljLtXMYw48avzjkn7Wx+PiaGvdG3hG0t8kHSRp1WZSQyVqMbPTyVJkfRq4SdJ30ri/Lb4DXIj/LxcCbpe0XGeb1NP8OvfcgEWA2yStNdyKJK2OOx0tSq0t5tf1j0gkmiOsC+6BR1vLj/ObsakWy74F7JrEWAMxs/fM7I9mtjYe+XplPGX8d4BDw+M74bWVgWnMbG0zO6PKYqwC7dr2i+crwP8B3xyd5id6jRQhK5FIjBiSfosbBvKCqteBtQcLUxzEWJcAUxWOfQb3/HhsxBrdR0j6BfB9yvFIiK8dbmY/LqeFvUFIaZL34Pqlmf2wTrm9gN+R9delZrbVIPVOATwMzEk26fi8mV1SVtsT/Y+krwPzh913G6USDUbEi4HP0dz//3JguyBKqAyj4L1duWhOoU9Hmkr1aT0kLYj/bxfAz+F7gMOBS4JoK9Ekkv5TeGluag0ucfs67aXZnH/oYv2HpPnxtMMz4333G+AHZvZxRxvWxUjaDjib7Fzb38wGLJYU7mEXmdkXmqj7TjzCK3h6ozElNLnrkbQ/nuYBvM9WMLN/Nig73AhZK+ICr3hMy6nj+xFJswOr444pC+JRnafHr7Ov4vOuR/HrxC1m9lyHmprocSS9Rpaa9UYzW3+Yx18LxJTYBizZrhi2qhTS7EHz9qjByg1l38rX8Xc80nnPz20Lc6vBbH1vAn/DUxheZ2YPjkLzepaQXi+yKbAfmZ3uFeAy/Dx6jtbH/5jZTe21tPcI4sDDgf3xPv0EF2ifS+jTFDG3eSRdRa1dL56nl+ORAa9r5EQtaWr8vrYLsFnu2Li9ysw2Hcn2J6pDsFEdhUfJjSLhZu//H+M27B+Y2eMj08JEVakzLm2XT/AI2Yeb2d9KqjPRhyRBViKRGFEknYorsfMThZeANczskTrl18fTERTFWE/jkbGSGGsYSPoxcBAeCafmrSEOzd8cBHwIHGxmvyixeT2DpPuBxcmiEgww5kqaE/hv3A1ldzGzM+qUnQg4E48Alc+HPkvy/E6MJJJ2x72F52lQ5Eng53hayMoNEpN4qHwknTYan2Nmu4zG53QbYZwVmQaPlpVfgHofF2e1s3hgZrZbO+3sJQrGmWJ/lWWwqdR1oEgSEA4PSd8Ajgu7BmxcLw18QTh0tZlt0kTdPwCOyNU9h5k9336ruxtJ3yGL0GbAymY2rkHZ4QqyNgSuzNW9p5md0n6rE1VHUl64er6ZbVdSvecBW4ddM7NJyqi300j6iOy+/Vcz22aYx1+Aj6vA/8tT94OgpxNIGkt2HZ0EF2TG3yY/tnoeeBkfs06Gj20/C0wR3s+Py54CnsAXeacFZgJmz71fFCsM6jDXK0haFFg/PNYiEx3CQIFWvr+ewxcLo0AriV1zDOKY1ayIsBn65vraDIV7Vs1blOcEV6k+BZA0Gy5kmyv/MrV9+h98HSXO/6fFIwfOR+21N3/NeAJPKdlS+sNEohGS5sHXBtcEVsSz4dTjbeAO4CbgtH5LOZzoHiTdQuv3IcMjt72OX2fvAm42s2dKal6ij6nUgCWRSHSE3fE0DV8gC+E4M3CtpNXzYeODGOtiYEoGirHWSYr44WNmP5N0DXAMnk8amk8NFSdptwH7VDxN3I24IEvAapKmNLN38wXM7GlJN+JpHuNC7mmSNgDOwifEk+BRCPYBls2VM+DaJMZKjDRhQfAUSUvg5+AsuGDzJeDuwaIXVoQpO92AfqOqQqlRZGcG3tPzoeCnILv/t0K8R1VGkJWj3lipjMWDyqYuLQgI78MjPAq/H50LvC8pCQgHMl1hv9F48V2yReupmqz77sL+CngUiH7npcL+TCXWvXhh/5US605UGzV4Xnbd/cJEZPeRVpwuao5JYqzWCel0kDQfcB7ZODVGwPgTHhHv5eKxId3gorg47qu4oMCAWYHjzOyXubKz4EKlb+Gir3wamc0l7Wpmp9LDhEhXDwLHhr4Zg0e8WR9PSTRZLBq28b89O/Dl8EDSgwRxFjDWzN4alS/Q/RSjjdWLQpZojnp9VkztlBgmZva8pI1wO/Ws1O/T+fFrZZ5in+fP7WeBjZIYKzESmNl44BCY4KA+O/Uj5D5rZqPhJJuoOGa2eqfbkKgmKUJWIpEYcSRNiqcg3JDaAf+jeKSsF4No5SKSGGvECOkzdsM9Eham8QTYgIdwj4RTKi7EAiCcn1eTnZvbmtmFdcoth3tz1PM4qikatnHS/DGwppndXma7u4lCCqgrzGyvkuo9Dtg47FY2BVQikagmw0gB04rRe4JouErRnFKkvJGjiegDNHi/6Y+gD/tW0n54ugfw/lnWzO6rU+553PFFwONmtmATdS+Di7Jiv+9rZseW0vAups7Y/iAz+3mDssONkHUZEKOTGbCMmd3ffqsTVWe45+Iw6j0Pd6CDPrqGtttf/dovnULSwriNaSb8PnUPsKuZ3TOMOibF054dSpb+6Dgz27tO2T2A3wKTx5dwJ7mF+nXBV9KUeNSsKNBaioFzhHpjro+AcWQCrdurlkp6kDFqaR9Bxa4jqU9HFkkzAX/A08HB8CO8xfcuAnavuoOwpBXw9ZLl8Ohj0wKfJrvXDJdkn04kEolEDSlCViKRGHHM7ENJnweuAVYnmwgsiEfKOhw4DffozhsJnsLTFCYxVgmENBzjACRNh6eJqeeR8JiZ/a9T7exSrsdD50fv+W8AAwRZZna3pEOAnzK451dxMnxoP4uxAvOQfe9ZSqx3FrL0e0llnkgkqk6Z3sZV9Vw+tNMNqADFxYEyUkP28xjgjcL+NHVL+Th+5vB8TkkTN7GgWowMOfVwG9ej/AN3iIiLLJvgKZvbIqTkiE5IAl5NYqxEIlF1glDoUvweZfg1+HNm9uZw6glpjQ+X9BhwNn6d/Zake83sD4WyJ0l6C4++FccI8+JipWvb+T7dSojiflV4RMFGFGetR2Y3gVpb1aR4RLFVgJ/gqXimHZVGdxdVnfuMJKlPR4gQUXDLkCp7H3z8OVgUrOLrlwPHmNl1I9rQLkfSDsABDIxw2+65289z00QikUi0QBJkJRKJUcHM3pO0KR5Sdzmyyf+SeDq3Yu7yp/DIWP+pU12iTYLg6s5Ot6NXMLNPJG2Ch4OGQVIehDSRnwAH44atwaKVfAIcYGZHNSiTSNRF0mLANrmXXjezYzrVnkQi0TFuIhn7SsXMkiBr9EgCwub4b2F/hgblHsKj4IKnLFqWocf7i4VtnIu910oDew0ze0PS34HVwksrSxpjZne0WfUv8FTQ0TFjbJv1JRKjQVlRChOJRnwPdwgEv898abhirDxmdq6k9YCv4efvUZLOKabdM7OzJG1HFkEGYG36VJBVJAg2zgmPmDJyfWADvB9mpL5g49Oj18quYd5ON6AP2aXTDagCZnY1cLWk2XEn+FVwB/h6DtiPArfhKWKf60yLuwNJk+HC3q3iS7m38+lKW6q+jWMTiUQi0ackQVYikRg1zOzN4LlxE7AImSgribESXY+ZNS1gM7PDJV0I/AD3uJ+5UORV3BvpCDN7qLxWJirEOsAhZNfOkzrXlEQi0SnMbO1OtyGRGAZJQNgaD4Zt7LtF8XTwRe4Htsztb8XQgqxiCq+Xht263uVsXJAV56SnSFrZzN5ppTJJ++P9OSHdK3BCSW3tGyR9Bu/3lXCbQFwwBF8sfA0XF/4DuLXqC4ajRF588XbHWpHoSyQJ+CbZPey8kmx9R+CCLAOmA75M/Wvu0bggK37+anXKVILQ7ycBJ0n6LLAfsAe1joSVFBKYWVH8nmgTM/tjp9tQJczsWeDc8EgMzTnUzpvyc9RKXgfbRdJ3gD9WPf3laCFpBmBlyk2zuWlJzUskEnVIgqxEIjGqmNkrkjYAbsY9kIoD3iTGSvQFQWi1SzBAzomn1psYX+gab2ZpQbIcqurRPV3YxgW/Snj5JhKJRKJ3SQLC1jCzJyW9QhYZa8kGRa8FfkwmCPqGpBPM7Ol6hUNK+Q1y5QHuKq3h3c9JeNSWefA+WBy4StIXzKxpYZqkqYCj8JTmeTHWODO7vuxG9yoh2vA38ZQ6xYWCYhrTTcL2E0lXAceb2ZUj38rKshDZuVtMkdovLCzp+8M9Jr/TwvETqHhE7GWB2cj+31eUUamZjZf0EJmz5ybUF2TdBryDp+gVMEcZn99rSJoGd+paPzwWyr8dtlWypyQSiYoiaUdcjFVPhPUAcC/wAvAmg2TISAzgaODnks4DTjKzWzvdoH5E0gp4AIDNcUF1KdWSxgCJxIiTBFmJRGLUMbNnQ3jxW4DPhJcFPAmsbWbjO9W2RKJsgvDqqfBIlM9UuectRTToUT4o7NddbE0kEolEItEXjAW+EJ6vW6+Amd0s6SncEcDwqEM3SPqamf0tlpM0KbAn8EtqDa9PmtkDI9D2rsTMPpL0XeDC8JLwVC8PSToaOGuweamkpfDFnL2Amag1ZH8AfHuEmt5TSJoTOBHYKL5UKFJMC5N/f2JcZLGJpKuBPc0szalKRNKqZKJEAx7raINGBgFL4BGV2qmjneOrLMiKIuJ4jXyyxLqfxAVZApaqVyBc6/8NrBheapT2t68I9/pVyQRYy+PXVCg3NVcikUj0Gj/JPY/Xw7OBQ8zs0Q60p5+YAo9Y+WVJD+BC6TPNrF8F/6OKpJ8D++P383qR3NL9PJHoYpIgK5FItI2kU1s89Alg9vDcgMeBgzygUEuYme3W6sGJRKIniZH2hHsvVYUXC/sppHYikUgkEv3LtWSCrFklLWtm/6xT7ijgWLIF1gVwUdZz+NxrEjwS1KfIFsfj9tcj+g26EDO7WNJPgJ+R9cX0wGHAYZJeC0VjH60u6S5gPmCa3HtQ25ffMbNxo/MtuhdJq+DRcKahcQSWegKteu9vBNwnaWMz+3upDe0SQgqxZplqmOUnfAweKWh2XIC4N7Xn7j0t1NkLlDFXarWOqi+OzVLY/7jEuvN1FT8nzyu551OX+PldhaSlyQRYa+D/9Qlv5543EsE+C1wPXDdSbUwkEolOImk+PAJmfuxzoJkd2dGG9Q/5yMuLA78DjpR0Nh41q/Lzo1YJDkP7Un9OpcI2kUh0IUmQlUgkymBn2jcyCVi7zeMNSIKsRKIiSFqMbCJtwPiONmh0KUawmK0jragYkibDvaqnBz5Ni5NdM7ujzHb1IqEvl8O9tWemvT5NguxEItHvXAD8H5kNZxegniDr98BX8EggcXwkXHyRj0wMtfO324Hjy21yb2Bmh4e0gweQ9Unso3wkFQGzMnDMlT/GgB+ZWb20WZVC0krAVWTih2LfGvAfXADwenh9GvxcnY+B56mAaYGrJW3Qp2Op8QxtV4n9sjEusmyXYoqS80uos9vopCAqLYwNZA6grAXZOcjuc4OllfqgwfOeRtLcZAKsdfFojRPezj3PR8FS7r3Xgb/hAqzrzOyhEW1wIpFIdJ4xuecG/COJsUqlOK4UntliV2BXSffgUbPOMrO3O9C+niRkGvoOA+/nAO8BD5LSbLaMpEmAzYA1cTv1XPi889PARC1Wa2Y2eTktTPQLSZCVSCTKpF1jUzJWNaCNKGQjRVr8TnQESVOQeXQfFF/GJyT3dqpdHeBu4H/4BAFc0Hpxx1rTx0haC9geWAX38Gp1MhYxKjwGlzQGNyRsBUxWRpUkQXYikehzzOwVSb/GhejQIMKHmX0iaRPgRjxFV71UREUj+T3AF8yszKglPYWZ/VjSbcCpeJSVwQQc9d4THoFlNzO7ZASa2FNImhL4M36eFgVrfwX+CNxgZm81OP7TwDrAV/HxQn5xZ2rgz5KWNLP3RuxLdI5mbSJl2U4st73FzG4tqd5uIdmYOs9zYRvPtQ2Ai9qtVNIs+H0u8vwgxafLPa973ekVJH2BTIQ1X/6t3PNGAqz3cQF2jII1zszSwm0i0QeEyE9r4HarhXCHtxnwa8Fr4fEIcBtws5mVIeruRWI0xTi2PKODbek35gP2xAM3zBpeK4qHlsUFWb+S9GfgRDOrki2/VX6Wex778k48qvOVZvbR6Dep95GnadovPBqJ2lul6hFyE3WQWTovEolEe0j6hM7fZISLhCbucDtGhC7p40hf93WiNSQNtYjXKER+Wx9LbZjpTczs6pLq7nokHQt8K+w+ByxoZu90sEl9RRAOnQAsHV8qqepKXj9DRKxjgd3jSyVUO+H/X8U+bQZJ0+IG2Rlxo+ykwHgzu6mjDUskEiNKiPh0EJ6ObIoGxd7Fo24dmsYPThAS7Y6ng5i3ycNeAo4BftdIYFQ1JB0K/ITatCUPArsMN7KVpBWA03BRfH7cf5iZHVJWm7uBJub8IzWfAvg3sLGZPV1SvR1H0oadbkOkSnPUIpJWBW4h+/++BixiZi+1We9hwI/I/gvXm9nnGpR9Avhs+Px7zGy5dj67k+SuE4NdD/IRBu8hE2DdbGbvjngjE4nEqCFpC3zculbxrcJ+8TpxA/BbM7t8pNrWjUg6kEzcYsBaZnZLB5vUd4RoQ5/HxVnrUD9qFrnX7sBtr+f0qbNFW0iaDY8onJ8H/QHY05K4o2WCrfQKYGXKn2MlO3WiLkmQlUgk2iYYBLqBvr3RNTC6dIK0+J2oS4euA/lBzL+Bpas0GZH0GXxxK0bJONbM9u1gk/oGSXvii6uTUj+1U8tVU8HrZxBj3YB7a9ZLQTSYcaZhtbnnlevTwZA0K/BtYBNgSQZGdbvAzL7Y4NhlgMVyL/07eSw6IS3MKpSXZnO9EpuXSNQlCLM+h3sjzwJMjAuI7sbTE73eweZ1NZIWwhe3lsM9ZmfEIzu+CrwMPIwvcN9dpfFnM0h6Ek8lFrkb+JyZvdZifdPifb082Xz0KTObu922dhMdmE99gKc+/RNwahJqJEYCSRPhC4kzk437LwO2bjUyo6TV8WtCnKsZsLeZHVen7PR4BMN4nb7YzLZu5XO7gQbCzfxY9D9431yPi9ReHa229TshksZ0tD7+x8yeLLVRicoSogT+ER/nQ3OCgnplrsQF822JZHsFSd/EHVLA+2B5M7ung03qayQtgAuzvkoWgaheGnPwNLpn4FGzHhy1RnY5ITLmeWRzoIeAJasc3bpdJE0MjAVWCy/Vs0m3S7JTJwZQ2XQpiUSiVJr1Hk50hmYXtZsp12lBWNcQFrxXo9zc0r2+ODvaHt2x3ueBHaq2GGZmz0naHTgnvPRtSW8BB6XUA60jaVPgeGqvjcO9/hUNDFXnOGBVsvQZsT+fCo/4Hvgi9wP4NXUmahd047Ef4uk2KvWfHwpJkwJHAN8EJqe1829KfGE27624SikN7FEkfRFPszmmrCpJ525ilAiRry6ihPRQVcPMHsFTuySGgaQVgTnJ7tnv4OP0lsRYAGb2uqQd8PTkMeLbnJJWNLNx7ba5i1hnkPeEi9vj/eMm4JAWPuMT/Dd5HY+YmVKcJEaUkEr3LDyCS7wubAZcImk3Mxss1eAAJG0HnIyLsVup7g0AACAASURBVCLv4ouV9ShGzbp7OJ/XxcRx/kv4teE6XGj93841qb+QtAiwHZlDxgxtVmlUfC0uCDRjWr2ynFzmL6+FvYGkxfH//Uw0tunXi5BVT3SwCXCvpHXN7KGy29qFPFzYn6luqUQpmNljwP4hMtm2wB7AmvHtXNEoeP02btu+BY+adb6ZfTiKTe5GYvrHaEc6NYmx2mYPfE2veA5+gAu17gVeAN7E506JRClUehCYSCTKIU34R4WbaG3xbhJ8oTuSn5D9D09z9np4fRrgM/gAOBINZp8AtwKVH/CFkPsHABviUQZKqZb+WJxt1oBSlkjlBVw48Esze7GkOnsKMztf0k54uOLJCeempF/g3r9pkWUYSJoa98jK/yc/AU7FF7Ofxidm8b1rcKFGFA8tD6yHGxkjH+Ih0c8d4eZ3JZKWBnajNsrj34Fvmdk/Q5n8BHdsPnpT8PxcHxcZReHWJHi/bm9mr4z4l+gBJM2On6PLM7hRdtB7jZndLulWMk+xMZIWCsKESiFpRvweU8/ruEgzHnX9cJ8fMUIo/jIWZjCzn5bYtEQiMTwWzD03fCHlsXYrNbPHJJ2Le9hHFgL6RpBlZn8b7H0PzjKBl4Yqn0h0EYcCO+CRGuOcYCPgIUknAn82s/saHSzp08DmeJSNNcjGtHH7s0HsAdvFakLZW9v+Np3lHdw+GAVYDfst0RqSFsSjZefTniZHqzYIEbP3Bfai1uEK2uvbys2vJM0JXIXPmWCgM+DHeCT9p3F7P7i9ag5gUbL14PxxswFXSVrVzJ4dudZ3BbcD7+H2U4AV8OtpYgQJoqqzgLMkLQx8HdiJTOhaPI9XD49jJJ0OnFTGfKJHma6w3zdznw7yA2rPuY+BXwNHmNn/OtaqRN+TUhYmEolEnyJpXuB8PEVJNFbdCpyOhy4f3+C4eYB1cWP3GmQDlHuAbc3sPyPY7K5G0tHAPtSPltPODbXn05hJ+upgb+OClthHd+IRiIZL3qP7kaqHe5d0UG53cdzbKGLA23gakodwAebbrXxOlRa2JX0f+AXZNfMtYGMzuzVXJp8mom7qN0lL4kbctXNlDzezn4xc67sTSX/GF2BiP9wOrG9m7+XKDNmnodz2eLStaJB4GFij6qKsICS8FVgivFQvQlt+0aphH4f6dsLTH8R6fmRmvyi10V2OpGlwQ9cC1ArZ6ondmhkPDCjTy/f8spA0B74wsz3w2bLqTX2bSHQOSfsBR4VdA7Yzs/NLqjufsgPgB2b2qzLq7gUKAvbzB7uXJxLdRohCfCGZGKA4pnoT+Bce8elNPEXsNMB8ZOOxeFx+XDYW2KBetAhJnwUewx3phM+JZ+llpyVJk6ZoISNHuM+cSq1jQBmLZz1v82uVIHA7F1iK+vPT+HzYVVPBPpV0Le4EmL8OGnAx7qh5fd7WUjh2ctzevzuwVf6tsL3GzDYaiXZ3E5JOw9c8DE89vmKHm1RJwvm4HR6tKAYTqGdnia/dCPweuKhKEaIk7Q38NuwasJyZ3dvBJvU0khbDx5t5G+muZvbHjjYsUQmSICuRSCT6EEkL4V5zM+ODi6eBb5jZ5cOsZ2N8sDtXeOllYE0zK4b47XskHYd7cDSzGNsKfW1IaFZwkWieQp9CradwpO2BXj+fl0UkPYRHdoh9uZuZnV4o0/S5LOkI3POGcMx+ZvabstvdrchDObyKL6YI+AhYqhgKf5h9ugwenn/aUOeNfZDutS0knQ9sTa1R9iFcFHgD8AwuLmy2j6fFIxDGVDA3mtn6I9D0rkXSJXg6nXyffoQLCp8Cdsy99198zBUj5S2NL+JAbZrNC4D342eY2S4j+iW6HEkH4Om2JqHcqAN9PZ5KJLqdnLgd/Bq4cllpBSWNwaNsxuvvAWZ21CCH9BUFB5jxKUJWoteQtBVwDrUZO4aauzYSvgv4G7BpSM9b7/O2IYuQBXCHmf1yWI1OVAZJq+FzpzgHKtpWhmIoG2HlxqghivNdeHS85OTSJpI2BK6kth8fB3bOOxE2WdeqwGm4/SsvTNjIzK4trdFdSHBgvx+YMry0g5lVMqJ9txDScH4d+DJuV4HG14sXcfHhyVXI2hME7ZeGXcNF6Dd0sEk9jaQvAWeSnU/XmdmGgxySSJRGSlmYSCQSfYakKfCB2izhpUfwaCRPD7cuM7syGCWuxydpMwOXSlrazN4tq83djqSNgG/gg7XihCB6cqbc0kOTwryPDMXJaZliwcoo90NqvIXIvvMTRTHWcDGzA0K9u+C/xRGSriwKkvqYJXFjSrx23tDudzezeyR9HfhLeGltSV8ysz+319TeJBhSoxgrGlF/BfzQzD7JlWu6TjN7PaQtXCe8tKqkifL19TOS1iATY8WOuxD4ZkyHI2nH3CF3mtnOueMnAlbCIz/FRcBJcK/wLaocaRQmCDXPxc/bsiIP1BMkJyqMpMdxL+q/4alwn+pwk6pEMW1YmXbHiQr7L5VYd9eTPLcTvY6ZXSRpJVwEsDS19pVIUaBV7/0PgcOBnw8W7SpE5yslQl+ivwl21HNxMVbe5ncpnhb+aeDq3Hs34ak4o0PG8njkobw9IZ6nY0f8C3Qv5wOzkv2Xhd+7r8KdXA4k668HQvl8ny5M7Tj/Q+BkKnb/z7FvYf8BYD0ze2G4FZnZbWHeewOeyjD/GX0tyDKzJyTtRZbJ4RRJ/zGzOzvctMpiZv8Gvh0cO3bAo2aNof46zKzAAcAPJF0GHGNmY0e3xaPKbXhKvTgPWgz/3yZaI6Z7jfeWszvYlkTFSIKsRCKR6D++h4unwCer27cixoqY2TMhTdQdeKj3+YH9gMPabWgPkU/ZFicAt4bXr6/KInWbHJp7/kDHWtGfDLaQ3W4qzSoxJvfcaM5430wffQ/YEpgeN/AeCHxl2K3rTRYt7F/dxDFDeria2bkhJdIK+G+wL1BJQRbww7CNxoQTzez7JdR7F5kga3I8VcwjJdTbC+yXe27AZWa2TbMHhzHB7cDtIbrmn/F0fIsCt0hatVHa6IrwU+AL4XkxAtmLwOy519/Fo7NOSxZpr3jch8CzI9vk/kXS5/D/NwBm1kpK6W5kXmAeXBCNpCfwBdGxuECr5blRYkjuL+zPjV8Ty2DusI33vPtKqjeRSIwSwbliBTxd1Nfx8fyAYmFbnGu9iY+rflchB5fE6LAb8Bky4c8HuC31olig4ODyUkEA8IdQZgPcOWZJfO7/E+BlMztuJBvfjUjaDFiZWsehY3DHofdDmQNzhzxgZocU6pgD+CawNzAV3qdfALYys3+M9HfoJoJocC1qxWk7tiLGipjZi8HRaBxZ1OK1JU3RKO1hv2Bmp0uaDjgaj259k6QfAcfH8zMx+pjZu5JuxNe1FgM+Fd7KR9iL+xMDWwBbSLoJ+H5ZUXm7CTN7TdKVZE6DWwL/19lW9TRTFvYrlwUo0TlSysJEIpHoMyQ9i3sLAJxvZtsNVn4Y9Z4DbBt2XzCzz5RRb7cTQmw/Ta0R4Xgz+3ZHG5aoPJLGMwoRrMxs3pH+jG5A0q7AKWHXcAPseXXK5dPrXWFmmzdR9/H4ggPAO8AMZvZB+63ubiR9A4jGZwM2NrNr6pTL9+nVZrZJE3XvDxyZq3tOM3uu/Vb3DpImA14DpsDvTy8D89RL2zLctLG5MN6E4z5vZpeU1fZuRdLEwOu4kUbAe8CCZvZModxw0mzODdwMzBHqvA9Y3sw+Lv8bdDeS5sMNXtG7U8B/gP2By83sg0Z9K2kSYDlgPWBPXOQWy52ORzDrSeO5pPz94Hwz27Fh4drjFsIjCADu6d7CZ5+HRyuLdfRF2pfcedQoFdZ/qBVo1fzHE60TouA9Sxat+Zxmz+km6j4L2D7svmhms5VRbyKR6BySFgZWw6OLzgtMFx7vA//Dx7f34OlKbzGztzvU1J4hRGudE3cImgG//70WHk8nh8KBSLoPWJzM5vddMzumUKap8b+kSYETCKLwcMwuZnbGSLS9W5F0PZmDjwGnmdnuhTLN9un8eASzZcNLbwNrmdndpTe8S5G0Dp69IvbXSNn7Dc+ycWMZdXcjktbM7W6KO2TF//4rwGX4Pec54A1atLua2U3ttbQ6hPvWFrjddH3qO7/Wm9flX/sYONLMfjwijewgkpbHz8loR1nLzG7pYJN6lpBxITqhGbBile4lic6SImQlEolEHyFpOWA2soHpxSVWfxHZBG0WScub2V0l1t+trFrYfwDYpxMNSSTymNk8nW5DnzF9Yb/R4uxHZFGcJm+y7uvIBFlTAiviUfb6nekK+682KPcuLiqCzANuKO4p7K+Ap5SoEqvg51MM435mPTFWi0RP2zieqMqi93K493Xs0yvaFWqY2X8l7YKnfjDcY/7rZGLFKrE/fv2MQpkHgTXMrNG1YQIhJdEdwB2SjgS+DxyCe8rvDCwoacMeTak9SYPnQ/FzMjGVDfPYPGWljuxGGqVxnh+YD9gVJqQ4HEsm0EpR11rEzEzS7/H/J8DWkhYPqUhaRtLiZCl6wRe7E4lEj2NmD+Ni7VM73ZZeRtI8+D1tDXxeNFWDou9IGoen3DvNzP47Kg3sYiRNj4uxIs8Cx7Zan5l9KGl33L6wFT7+OE7SWDN7sq3G9giSJseFlnHM/xa1UYiHhZk9Lmk93MklRs05X9ISJc5/u505wjYKh8q0919MZu/Pf1a/MpaB8554rs6ER3D8apuf0c7crDJImgv4Gn7/io7/9aJig6fpOwtPD7s1bkPMl5kYOEDSNGa29wg3fVQxs7sk/Qw4mJBmT9LKyamoJYpZW2apWyqRGAEmGrpIIpFIJHqIJcM2DlbHl1h3rCsOdpdsUK7fiNHG4qT3tORRmEj0JZMV9t9sUC6+LpqfuMVJcrx+LjKMdvUyHw6xH3kjbEXzxr+Xwjb26TzNN6tvmCts4z3/5hLr/l9hf+oS6+5mYuq22KfNeAZPOlQBM7seN/wqPPZqpXF9QBRTxDHVrs2IsYqY2Sdm9gtgc/y6InzR57QS2zraRBHgcFHukch4hYF9Y4VH/v0F8HRFZwJPSXpE0omSdpBUiajAJfNL4HG8nycD/iKpZWO3pJmBv5CN1cYDR7XZxkQikeh5JC0g6ULgUeBHwJq4WEUNHp/C0579BHhM0nkhgmmVWYnascL57dr8zFPSfAO3HRgukDugnTp7jBXJ7tkGXGxmxfnlsAjHf5VsHDc3sG87dfYYMxf2x5dYd6wrzkWKn9WvNJorNLp+DveRqIOczSRdikct/hEwO/WFWG8AvwMWMbP1zexUM/sybjfcH89oEm0L8bf7lqSic33PY2aHAieS2U3vlLRxZ1vVk/yd7N4Mnlo3kRgVkiArkUgk+ouiobvR4ncrfDTEZ/Ur0xb27+xIKxKJxEjzRmG/kVdxvtxcDcoUKV6LZ2zyuF7n9cL+NA3K5Y2zc4S0cUMxZWG/KoKhPEVDaZkRXYqLEEXBYr8yQ2H/wSaOmWLoIgBcmHu+UNUWv0J6vXjOGnC7mf2jnTrN7Frgu/EjgG0lDZnyNNH/mNnMuPPIXsD5uIh3uAKt3YE/AU9LeljSCZK2l1SViIEtEyLVbUEWGXNx4HZJ6w63LklrA7fhETEIdW5RoYgYgyJpOklfDefnOEnjJb0u6eMWH8U5fyKR6FIk7QrcDWyJRwaJ97Di/a3R/W5iXCz/T0lfGe32dxHxvh7HB+OaOGbI8b+ZvYCPQWJ/79DkPLcfmCdsY582k1pryPlmSCt1BVmf7tlK43qUYrSlMu39xbqqEtkpf11s9Horj0QdJM0u6SDgv3hUtk3I7l3F+9M/gT2A2c1sXzN7JF+Xmb1mZkfjc7YDGLhm9bWR/C6jjaRZgnPLwbhTiuEBBC6TdKek70taU9KCkmaN5Yf76OiXHCXM7APgDLL707aSkoAyMSpU5eaaSCQSVWUumjMmNMOchf2qRIl6q7BfFG0kEon+4KXCfiPx0JO4NybAdJLmMrOnhqi7eP2silNEMQVGUewSeQhYODyfDE8bN9S9K6aViMabXkxT1i4jaZQt/lavlVh3N1MUYTfy5H6bTLT56SbrLoZGXwb3CK0KSxX2m0kx2syi1Qm46CZGHtwfX6hJVJyQIu/fwPEAkhbFo4KsjUcQyQur6i2g5A2zC+IG/6+Fuh7Fo97diKc4fIFEDWb2oKSVgPOAZYF5gWsljcWN4Neb2dP1jpU0J56OZKewjb/FP4EvmtnjI9z8rkfSjMBhwFfIROppMSGRqAiSvotHI6yXdnioa0Gx7NTAaZKmNbOWU/X1MMV5z/gG5T4mm8dP3mTdVwO7hOdT4+kk23JI6BGmL+w/3KBc/lxs1snlEmCz8HxOSYuaWTNONL1O0V41B+XZ+4vpEIuf1Y+kMdMoIWkjXDy5KZkAC2rnXwLex+cNx5vZ35up28w+BI6U9DJwMpmoa/XSvkB38DyN02wuh8+12qVKaTYPA3YEpsPtSHvidqVEYkSpyh8skUgkqkKMjhEHaZtQG5GhHWLEgThBe66kerudxwr7jQQFiWEiaSJgDWAVYHk8csb0+OJ2K5NjM7P5y2thomI8FLbx+jlvg3L34+dtZF3gj0PUvV7YxuvnsFN09SjFPl0U94Qrch/u2R35PEMbF79Y2H952K3rfYqG0jLvTzF6UzxnXymx7m7mvcJ+I/H5m7ggSwwUXDYi/u/j/6HZCHv9QowMGM+p+5s4ppnoA59IOgf3FhWwhqQZWkmFmOhvwmLdgwRjq6SFcXHWWuGRT004lEBrIVykFQVaj1Ar0Hqx9C/QQ0i6Ibf7DrWLLWuHB5Jew+eUb4Qy0+K/Q34hN/b7J7gY9uRhOjGbma03dLHeIaRhOYeB6V3ajcqQFicTiR5A0tZkYqz89RV80fYGPHLW02QRi6fFRRfLA+vg19riYvhvJD1pZvXma/1McbxZdMqMvIn3o2g+pVt03Ir9vAjVEGQVo1cXI2dH3iJzbmnkEFfk0cL+UjQX1bjXeT5s47m0IXBRSXVvUNjvd0eDRra+RElImhVPB787mUNrvZSE4CLYE4FTzKxVu9OpwKFk87nZW6ynmymO04tRxRJNYmYvhsigF+N999sw/kmOfYkRJQmyEolEor/IT0wFfFHSIY28j5tF0lzAdmQDveJn9TO34aFvY5SGJXADV6JFJE0G7ItHtJij+HYbVafQ0Il2eBiPMBTHx4s3KPcP4Jtk18O9GESQJWl24KvUXj+LQs++xMyeDJ5qUYixZIOi1wI/Ieujr0s6wcyerFdY0rbA+tT2aRXTyUZBVrz2LQFcX1LdaxX2h4oC1y80m2bzFTxEPMDskiY3s/eHqLsYSetTw21cj1P0lG8konyPLOpAMTVpI/ILWwLGAFc137REFTGzh/F7/4kAkhakVqCVH6MOJdBaGBdp7RHqehgXaI01s3PLb33Xszb1x+X5+za4kHgGBi7MFI+J7602zHbkxQp9QYj0dhXZPaXYd4P1Zf79wcokEokuRdKUwLEMFGM9iKdtutzMPh6ijonwSCU/x+cP8R43EfB/kq42s6KTQj/zZmG/kUNAFGTBQDtWI4r9WImUULgYO0+jCOFvkjlkNuusEiMYx/O/H4UX9fgHLk6P4ovtJB3crhOApJmBHcjGaJ8ATUUn6lXMrBjJPVESktbHow1tgdtW82PN/D3rE3w8ezxwhZm1NV43M5P0ENn1oNmIe71Eoz4qY65TuTmBmV0uaUc8cvNkwCWSjgGOrLpzVWLkSIKsRCKR6CPM7A5Jz5ANQD8F/FnSxmZWnBA3RTD4/AmfJMdB3jNmdkfbDe4BzOx/ki4DtsK//1bA7zrbqt4lLHadi3uxFSdm9cLtN111m03rS4JxZUZ8IXxS4KWKhHMfNmb2vqRxwKr4Odho0e9iPJT2ZGF/OUm/A/Y1s5poOpJmwb0WpyE7rz/AhZ5VYSywTXi+br0CZnaLpCdxI6zhYaNvkLSnmU0QGEmaHPgGcAS114n/VvS8/mdhfz3gmHYrlTQdsDnZdfkdqiN4K6YQbOT9/gCZaHMSYEXgliHqXiZs4wLa2600sIcpLg42Wuh7ExdkieYXWKLBLF4X5mtUMJFohJk9ijucnAwgaQGyFIdrURsNbyiB1iJk6Q+qKMgajMHG+X0lniobSRPj0a/z83LhkUYvxsXTJ5Gdn3cCv8cFBDPhkXFWpXZc+iFwNI3TSSUSbSPpsyNUteHj1NfN7KMR+oxuY1+y6FZxTHkc8J1m+yDMWS+VdAX+/9+bWnHL3sBRJbe7myk6CRSjO0WeJhMNzSRp1iZSFn+msF+Vtbhi2vdGTi4vkfXRbJI+ZWZDzZGKTh7NOnD0NGb2WrBXrRRemhY4RdLnhxJhNiKMK07G7S9x7DDOzF4ro82JahFSuucjrUPteFW4Y9upwAlm9kTJTej38zatewxCEFe1wvHAPrhweF/gm5JuxoWp+UjOw8bMzmqxTYk+pSqDwEQikagSpwM/ojZv9g2Svho8wZtG0kJ45JeVqDX4nF5ie3uBQ4DN8ChZa0lax8xu7GyTeo8QKegm3Cuw6NFZ9GCvF4p3QJVlt7HXCdHHvoKnGF2DgSnMLmBgqrd47DzULn4/2W50vR7kRnyhSsAykmYysxoDrZm9Iek84Mtk18VvARtIOhcXdEwCLAd8CTfo5q+fZ1XM4/gaMkHWLJKWM7O765T7BT4RjobA+YBrJL0EPIH36aK4wTX2ZdwePaLfoEsxs2cl/QsXBgnYSNJnG0UWGwbfJ1vsNeC2Ci1yFdNsLoZfN4vcB2ybK7cDQwuydirsV83r7o3CfqPFrtdx4QA0nw5y0sJ+sylPEomGmNljeETLPwBImo9agVZRYDCYQKuKVP37jwQ74NHY8lEsvmtmE8TYkk7Klf+vmZ2er0DSFPj96GB83D8pLr7Y0cwuGdHWJ6rMeEZYcCnpXfyaPQ5fRDvPzIpjj34gH8nGgJPN7NutVBREHPsGp5c9c/V+mWoJsqKdNJ6jczcodz+wSm5/bTx97GDEqMPx9+p3wUCkGBF81rql4F/A0uH5RLgt5toh6l4xbGOfFiOc9TOnUWuf3xT4q6Sdh5uuPThhnYZHMspfU/5QaosTVWJ+as8lyOYDd+Di4XPM7IMOtK3X2bjTDegB/kR7Y8147k6OO7uWkfI+CbISNSRBViKRSPQfh+MigLnJBhNjgPsknQmcCdzSyIMmeMishhtqd2LgItf48BmVwczuk3QwHtLdgLMkrWJm4zvbsp7jfNwQk89z/hIepvgp4ECywfMDoXzeo3thaoUYH+LeXC+RQNJeuBgzhsEf7kLYwsCVZL/BDcAG5bSuZ/grtYLWbYAT6pT7AR4t71O5sgsDPy6UK3qFvQkcVm6Tu54LcaFVnHfsCtQTZJ2Ip3aMBsbYr7PgUYrqhToHuJX6v1FV+CtZqpGJ8X5s2VgjaSNckJU3pJ3ZfjN7AzN7rhBpdOkGRS8n+y8L2FnSiWZ2X73CkvbBFw/y0SD7OhVEHZ4p7E/XoNwjwALh+ZSSlmrUrzkWKuxXRUCYGEXM7D+46Po0mCBkX5tMpJWfe1U90lPDVM6JttgrbOM5dmRejNUMwSngZEnn44sEG/L/7J13mDxVtbXfRc45B0EFBAEDIAoiOUmQpARFEBQJohfxuyroRcx6VUS9EhREJQoSRCRIzhJEgmRBgiJJMkj8re+PXUVV13T39Mz0TIc67/P001Pdp06frqmuOmHttWE24LeStrD9x242OJEoMdkizdkIF+6VifHGjySdABxk++FJ/uwpQdISFP1+gIeA/btQ9ecId9zcqWhFSUvUKDjrDopUcFC44Fa5nkhNnB//fWgjyJI0L7Abjf3/+ybY1kEhd6/Oj1WrY3oTMX+dl/sobQRZWbrN6jH914RaOlgcBXyWGPuURVl3SPoOcNxoqbYyF/2dgS9SBMGQ1Xc74V6USEyEstP6ScBPbVfd3SeD0xkpBh0KbJ/X6zYMEOPtb5YdsLvRZ637fECiCZpgetZEIpFI9CGS1gDOI8QCMFIU8DJwK43Wm3MTEzArUqTiKu8nQkywie26LSICIOmHhI0phK35nrZP72GTBgZJWwBn0rhQ9WPgi7ZfyspMozhHT7W9faWOxYlJr88QE64CHgG2tn3NVHyPfkTSXETO8y1pnfYxP+YjjmulrpuISWyIScmlazQRC4CkshjgFttNBRmSPgCcQmOAQytnNxECgQ/Z/l0XmzsQSPoGIVgDeMr2Hi3KzUu4lL2N0QevAv4MbGa7tqJMSXMTDmJzU/zOjwL2LqfQHO36mpX5GJHaqNwHuBdYrpqOc5iR9Gtikhoiin0BNxk0S7qN4rwW8AQh1vyN7eeyMksSi1yfLpUzcKvtt03al+hDJL2ZSAeXH8v/tn1Ik3LfJo4jWdkv2/72KHWfCmxT2ufjVVeYfqaT32eL/U4Btss2bXv6cXz2hOuoM1lq4nWA9YjjuCCN9/50TBNdQdIcxD1pOoqUL0tWXVfHcj3JXHHOJxy1yepc3va/u9z8RM2pnJeT/nGlv02c1x+3/fsp+vxJIxt/nkFxLL9v+wttdhlL3d8hgjLI6t+mTq55WSq4VYnvfrXttZqUmZ+YQ52eok9/sO0RAVeSZidSya5PMQf2KjBfPk4YdrL0Zbljzjm2t2hSZlnCoax8jN5v+8IWdX6PGFuV5xUXHxbRZSdIWhO4gHBxgcY5wNcIJ7cbiBSb5fn+xQkX95WJOazqfP9/gA3qOt+fmDjZvR4iwOoI4BjbT/ewSYkaMcV9zdFI8wCJpiSHrEQikRhCbF8t6f2Eg8NcjFR4z0wMxEZLrVHe7xli4XsoBmeSqmlGOuGHwEvAfxORRL/NFmRPoTu5pSeaZqqf+Wz2nE+aHGP7s23Kj8D2P4EvSfoFcDLwTsJx6wJJ67RIgzbUSJqRmOhbm+a20DC28/EIwkY6n5TZDhhT5P0QsArF5FZLbJ+ZTYofSZG2tvJUfQAAIABJREFUqNU19SFgF9sXda2VA4TtqnNYq3JPZoLiLwH7EcLLZjxPCDq/Yfs/3WnlYGL76Uzw9n2K3+0ngFUlHQic30xMlJNdQzYEDiDcMavpIL9YJzFWxrkUKUnnIY5Ls3SEXyGi4vNIuvmAnwFHSHqcGGvnaWOrjjnfmZSW9zf3En2kPFXhSi3KXUIIsvLzcF9JR9humuJF0trAVqXyENH2iUTXkbQwhSPWuhSizJx+mQRODB+rEyKA/J5z6kRTYNt+SdLuRMqoGYl71ucpRLGJRDdp5jYwFieC8vW1XflquQWA0yRtZfvsDj6nnyk7YRu4tIt1X0YhyCp/Vl24mBBkCVhd0txVIYHtf0s6i3DKzvudB0vamHAcvJfo/69COGktRuO46rS6iLEyLiYEWQLWkTSj7VfKBWzfLel6CjHcDMBZkr7PyGOaO7mVj+mf6iTGArB9laSdiTnR6hzgDMQ86Tta7N5snlCEkGunYZnvT/SMM4DDbF/Q64Ykastku7EmEhMiOWQlEonEECNpKWJxME871qkAq/r++cAewyQY6pJyvpUb0Xiw7aEUSmfR108TE/2509pStp+qlBtLRPc8wOXAW7M67wNWsv1C179AHyPpcGBPGidT/k045FxEpIj6K50f14UI8VB+bjeNZEwUSJoV2IWYHHwnMek/HeGWcwPhDHfMRBfN6oakWQih0DuJBYHpifSkNwAX2X62h83rO7KULDvSKErJXQH+QvQD8uvAHYTA6E1Eisiym2b5fvYT2/tNbsv7j8yF5FFgluylY23v2qLs7ygWBqD1BFD5/dNtb9ei3FAj6Uwgv6fcb/uNTcpMT9yHFqA4J68Ddrb9t0rZrYm0GnPnLwGP2l5kcr7B5JAcsvoXSYvQKMAqp8dsJX4vv3637apoK5EYM5J2AX6ZbbZ0AqxcT86yvVUHdZ8I7JBtPmZ74Qk3eACQtCrw8dJLj9s+qFftGWYkrVPa3Bb4FHGtzK+XNxN905sJJ/JnCMfWuQhBxzuJvuycFOf334iAgieJfsAChGhjfYp0Xq83gZiDWMX2Pd39dlOHpC8C38o2DazWrTRQklYhUvLlx+1A29/tRt2DQOY6dAXF99/N9q+blHszMb9SdhRuNh9YdR96kfh/3dbNdvczWT/9NIrjs1mztFuSNiDmnBscRltVS6Mgawvb53Sz3YNCdl39FREcONpcf06zcvcDH7XdLAApkUgkBoJsHqmvsP1ar9uQ6C+GcuE3kUgkEoHt+4FNMheXvYlJrOmqxbLn8oQYRLqy84DDh8HevQUTUc7n0cnV45YYybuICav8mP2uKsYaK7afkrQrcG320lKEo863Wu81XEhaEdiDRgHGKcQCzXOlch3XaftRSdcAa2Qvrd2d1g4vmUPTkdkDAElq50qUGJ1MwHZW9kiMzscIN6dNabyvL0AI2/JtgOWzR/k1KvudSkQh1w7bz0nan1gAhEjf0IrtCZfCjSnuca0Q4Vz60W60c0C5gEKQ9QZJy9u+o1zA9muSfgx8neJ4rg7cIenPNEbKL83IhZmfTPaXSAwvkhYlhFe5CGvZ8tulv8u/93wsYOB2wrHkMuDSurk2JCaVeSvbf2taKsbw+bk6S4syVc6mEGQtIOkdtm8cY/sGkTWBvSh+y3VzBZ4ybF8KIOkQYN/sZQGnA1+x/dfR6siCYD4CfIMI1lgG+AGwue2LK2U3Jtx0y8KsOYCDgKYi+wHh+cr2nE1LjY85Ktu1CnTLXIceBJbMXtoHGCHIsn2PpH2IADhoHZRRff1TdRJjZZxNiCvnyrb3JOaYG7B9oaSfEa5i5XnWZpTHWkfUVYwFcV2V9Hbgi4RD9vzlt1vsVj6ujxMB3P9r+5nJaWUikUhMDUn8lBgEkiArkUgkaoDtM4EzJS0GrAW8h1iMnZdYwAV4ioguvAO4Brjc9kM9aO5U0hVnqy7UMeyCrqWz53yxqpPIq5lGK2D7BklnUyzu7kmNBFlEWrfpaBS67dB+l464jkKQNbukN9r+exfqrQ1JjDW1SFqm6pxTN2y/DGwm6X+IxaY8rdHrRUp/lyO2q68b+Lrtr0xic/se20d0WO4lYFNJnwAOpLjfVXkA+CZwVM2vD6cS6Z9zdiGOW5XvZe8tU3ptOkLgvVq23cyl9HbgkK60NFELsrHRuhQCrPI510yApdJ704j0mJcRIqzLbf97clucqDGzV7ZbOYU+RyHSmKdFmSrVfv6KQB0EWblIIO//XNbDtgw9WYrt3Hn1VSKI6NhO98+CYI6SdCoRsLEGEZR1vqR32/5HqewfMwe0s4jre3793knSl20/2JUvNfU8Vtleju6dt7kDZP57qH5WHViL4rrQsr9u+xhJrxAiznnblM+d2fawfXI3GzoI2H5Z0kcJByeI330r9ib6+p/Id29RLu+HHQ58ZsKNHHCytJoHSPoqkUpzbeLauCwwW6X4C8DdwFXEdeOMbCw7FEiqijFaZqFoUnYyGNosGIlEIpEYH+mmkEgkEjUiE1idnD0Swy+E6heqEd13tihXnnTpNKK7nP5oCUkr2L59LI0bRDIr3vdTTC4/RzF5NVGqCzDLM3KhJpFA0iy9TsUoaVkiPeeSo5WtA7a/ni1UfYFIYThj+e3KMzTeB88ADrZ98+S2cviwfRSxSLgSTdJs2r6pl+3rF2z/U9JxRLphgLe1KPeypE0IkcuSNBcOVl+7H9g6W7BNJJoiaXGK9IPrUDjhwegCrFeAP1MIsK5I6XMTU8hzle0Zm5YKN5I5iXO2075RXnd+XR2otK8ToNqH/UfTUokJI2kNIr0gxHm2/1jEWGVsP5k5YN1CCLIWJZyKN6+Ue17SdkR6uTwN5/SEm+zPx/PZfcB92XP+W/0ghVPTRKmm076/S/UODGMR6tk+TtK5RPrNLYk+bb7OZiL95pnAj+ss1u4020IWsPJJSScTgYfvZeS65TQiuPMbts/vakMHnGxO5qTsAYCkGYm5WAFP2H6lR82bKsYyv5/WAhKJRCIx5SRBViKR6BskTQcsQQwY5iMGsU9mj3/YntbD5iWGj/V63YAaUbXSf7pFuecorPLnalGmyt2V7bcRDhnDzruAuSkWDI+3/USX6q464y3epXoTw8fpkra03S7addLIxFiXUJ+Fw47I0mHsKunzwAaE6GAVIn3h/IQD4RNEmoI7iTRyf0xOeBMnS7kzatqdOmO7o1RBtu+TtDqRjujDlberKbZPAvazXUc3h0QbJC1J4X61LvDG8tulv5sJsF4kXIMvyx5XJcFfooc8WdluNVZ6hKLvvpCkeW1X962yYGV75rE2bkCpphRtJXJLTJyDKATVt9j+v4lUlomt/hs4JXtp08wl65pKuSeyNIn/SyFiWofBFWRdR8ylzEUcz40krW/7oolUKmk9YBOK++DTxP0v0QbbjwNfzR5Imp8Q/T2e5q/Hh+0LgAskzQOsTGOQy40d3M8SGZkA69Fet2OKaZVCtF3ZySAJvhKJRCIxgiTISiQSPUXS0sDuwPuIFCRVS92cFyRdR0yGH2O7dtFaie5i+9Jet6FGvFDZnq5FuWcJQdZYIrqfyp7zwfRiY2vawJIvKOYT2xOahK1QPaZVQV0ikbMJcLykHac6DZuk5YjzflEmdzJtYLH9CHBC9kgkBo7sHN5Z0pcI94ER7mPAWbbv6V0ru86qkn7Wadnyxhj2a1nHsCDpaEKAtXT55dLfzQRYz1GkcbkMuDZLB5tI9AN3Zc95n6dVwMQtFL9rEfMsZ45Sd56qPB9XPNWm7DBxa2W7LuPIKUXSAsBGFOfuiV2q+kwKRzgI8XYzEdFxhCAL4hxfuUufP+XYfk3S+YQzVn4PO1bSBrbvGE+dkt4CHFuqz0SgRhIUjZE6O2F1G9tPAZf3uh2JgSO5ZPUxkt5MBAHMSzH3P2bqmAK2GZLmINxB1yD6/hM9trZdTZGeSCS6SBJkJRKJniBpGWJSZEsKcUa7zsLsRCTbOsCXJJ0BfMH2vZPa0EQi0Q2qk/qtIrofI8QVAItImt3286PUXU2HOOtYGzegLFTZ7thevwOqi491OaaJ8fFBIsq8WykzRyVbOLiI5IyVSNSCLBBjQm4aA4IIAdHHx7nvePaDRmHSsLAb7b+XCMehKygEWDfYfm1qmlc/JK1GjOXfCbyBGA/MQetAjdGw7TePXmxouJ1GAfqKLcrdAHysVHZ32giyJM1CXDvKv5e6pO67iRh/LpBtbwCc2rvmDC3vpvidmzhHJ4ztVyTdSixEGlizRbmHJd1LEdA0fzc+v4d8lyK9oIn5kysk7W/712OpSNLOwCHEb6Cc2vy7XWprIpFITBW7TVLZxDjJ0mZ+GNiR6AvM3aWqay3IkjQ38BWij18OoJ7oeD4Fuo4BSUsQazPPAQ9kqWMTibYkQVYikZhyJO0OHEqIrKqRym13zZ6nB7YFNpb06bFOOiQSiSnnb5XthVuU+yvw9uzv6YhJ1fNHqftd2XMezfnseBo4gMxS2e5mx78qcmuVYjKRyNlN0jO295/sD5K0PHAhyRkrkUgMJxOZSB3vvsN8LS1/t8cIt4VLCQHWLVPt7lhHsgX/A4Dlq29NsOpa/e9sPyPpNkKIZcJdvBlnAD/K/hawpaRdms2ZSJoOOJpwJi6LMa7oZtv7FduWdAzw+eyl7SUdmDmzJLpHVTjZzfTCj2fPavI5ZR4E3pT9XR3rDhS2/yzpJGAnCrfH+YBjJP0/4JfEHMqtVZer7Df/VmBDQri5MsU8Sv58gu2/TMmXSSQmiKTlx+sOlxgubP9qMsomxoekbYDDKIKJuxX8U6v+f5UswOVkYCmKY+rK87iqnki76oKkmYDPAnvTmNnlZUlnAQfbrjrwJhKvkwRZiURiSpG0P/A9RnYaYPSbf7XsnMSkw9y2f9K9Vg4nkpYF3g+sDaxARAbOS9wLfmt7hx42LzHc3J4957/hVhHdNwEfKZX7KG0EWdmEYtUB4V8Taung8Hhle54u1r1U9pxPyg609b6kwyov2fanOiw7WUwjomieBe4BbrJ9e/td+hoB/yXpadtfnbQPCTFW7oxV7hM8N1mfmUgkElNIrSeYJxEB/wEuBi4BLk2Ld5OPpNkIt6GNGTnOz0UE465+AvsOMhcT4ygB75U0q+3/lAvY/oeki4H1KcZIx0jaiEhhfC8x/l8F+C/Csawsxjjf9hNT9H36ge8S48kFiLmRHwG79rRFw8ccle1uCqLKY+Dq55Qpi+yGYS1kL+Ja8DYaU/CuRMy3Arwk6REiraMJZ5KFgZmz95vNyd5ILDImEhMmC6CetLl6SW8CLgCWmKzPSCQSY0fSN4Ev0nif6cY4t679f+D1db3zCZfhvN8Ona+xVv8HtT2ekt4K/Lb00m22PzjKPnMCZxPmAdVjNzNhHrKFpE/YPr6b7U0MD8MwCEkkEgOCpG0pxFjVTsPDxCLrDYRFfu7IMjewOJELeT0KR4zy/j+U9IDt3032dxhEJL2TsDLdguJ4VzsOLTthmaPZEaWXTrSdJikTHWP735LuIaJWTSwANON3RCpTiHNyR0m/sn1hi/LfJaLty4OKWkR0MzKyeHlikbEbvK+y/VCX6u0Ve9F4zzDQVJBVKTulZKk0jgAOHaCUSa8SrpX5IsBBkp6y/aP2u40dSSsQzlhlMZYIUdtm3f68RCKRmGJqOyE6BZhwFt0+eyDpccIl61JCoHVL75o3fEiaHjgXeC+NY3+y7XS+j4/fA/sSx3MmItjqtCblPg9cS6PzzYezR5nqAs404GvdbXJ/Y/tJSR8mFlhmAHaW9DLwmarYLTFunqxsr0iICyeEJFHMBeRpaFsxa+nvFyb62b3G9rOSNiUWZnPXvOoc6ywUgVZNqyn9LeBmYDPbz3e5uQOBpLsJcc+FwEU1E6ZOFodM1lx9lioqd81OJBJ9gqSPE864MPK+1Cnj3W9oyQLSTyPWSctC7DuJ1OQPAj+mOHY3AEdl5Rcg1lVXB2Yr7fsKkcHo3qn6Hn3E9hTuzSaO3WgcSYxt832qiBBmHSPpEdsXTLiViaFDyaE9kUhMBZJmJdKWlVMMiXDOOQD4w2gL0FnnY3Pgm0TkV7mefwLLpny9jUj6LPAdYnKxlWLewKm2t29Rx0zA/RRp5l4AFrGdHEkSHSPpZ8Anss3ngflsv9Kk3LXEQAHi/HwJ+D4jI7o/B2xZKmfgT7bfSw3IogH/RvF7Ptn2Ti3KTiuVa/lbz8rOCjxApD3Ij/+8g3xtrXx/EQ5Z049StlcDfwN/ATYchHQpknYEjqNR7GvgE7aP6eLnvJWYcF2YJmIs21d267MSw4mkN/S6DVVsP9DrNiT6A0nt0ixNKbbv6XUbuoGkJ2h0Tmk2sV8eEz1JiPovzR5/SekMx0+WNut/GTnunEY4sNxKBBc8R/MJ7Y6YTFfOfiSbD3mYWFgBuND2Ri3KfpkQV7Vb1Kr+fw6y/Y0uNXegkLQxcBJx3TDwd+CHRDBaEmZMAElbE4uI+fl2le1qANB46t2AECTlY7ebbL+zRdnrKOYY/m67b+67E0HSzMRcyT6MFL92VAXFQuQXbL/c3RYODpU5AxPu7Rdkj8sHeT6kV2TH9AVgPdvXdbHehQhR/XK0mdsZRrIgvsnAxP/qacJR8G/AdcQc61CMDRKTj6QFgfsIQTAUc3bfIVJq5wYM+bX2dGBnGkVDGwAfyuowEQT6DcLgwQC2X5r0L9NnZHOvJ9Doansg8L/5mHW0uX9JcxCusF+iSCX5LLCD7XMn/Uv0EZKuBt6dbb4KLGj76Tbl1wCupL0LWXnMdS/w1jr3qxLNSYKsRCIxJUg6gBBSlTsOhwGftf3qGOuaHvgB8JlKfQfY/t92+9YJSYcQaQjKQqzqIsSogqysroOBg0r77Wr7uG63eRiR9F7C9n0tosP7HHA3kfP757YHPkKzE5pMxG5m+7wm5coTq9B+YrEc9W1gC9vndLPd/YykuwjXsVw4taTtairDsQqyPkdpoAtcaXvtrjZ8iuljQVariBoTC2wbT0EbJoykPYhIofIxfg3Y0fapXai/lRjrGeI6ctVEP2NYkTQLsBhhaT4HMN1467J9Wbfa1Qsq14F+wLaTW3UiMYlIejuwDrAu4f45f+nt0QRazxICrdxF6/oBcq/sKSXRUH68837BocAPbD/cq7YNA5JWowiUmtZu7CPpQMIpe0baj6emAQfWcS6lkq58CcJVPCd3ILgHuINYpB6Pe1DLdOl1QNIixCJs7o5nYvHvt213bF/n9IRY4B3ZSwaOtL1Pk7LTEeOG3CXrMtvrjfez+xFJbyHm/namferGMs8BvwJ+YvuuyWrboNBiHiC/br4MXE3hoHVtEm2PTnZMIQTY77H99y7UOS/RL1spe6lugqzJnq9qdl5fTazfnJjO+0Q7slSFB1Cco48Aa9u+u1Rm1PlpSQsQYuNdSmWPJ9aiankOSroSWCPbNDGm+nylTEdz/5lw7iQiExGEU9amtifsXjoIZMYTzxDjI4ArbK8zyj6nAVtTnNvPAF8l+gQzAztSrMG+npnD9hFNK0zUliTISiQSU4Kkmwkr7fym9HPbe02wzsOBPSluhn+1/baJtnUYkLQncHi2WR6sXUOkhvwH8FM6F2msQEQy5+VPsP3Rbre7X8kmEcvpGx6x/T+j7CMiqvbT+Uult/PjeC/wIds3dqut/UrW4X2UEAYAnGF72xZljwA+yeg2xeX3D6/bRHcmutyP0gDV9i5NynU6KFuVWHycieJa/WnbhzUrPyhI+hOViSXba3RadrKaRUR8zUcIZqaj8Xw2sHGbdJ19RRMnDBET1x+w/ccJ1LsiMcBdqFJ3EmO1QNLqxMTVOsBbiJSSE2XgxUOlBYF+oVaLB4lEPyBpZQqB1toULkMwukDrBeAqCgeta5s5vSZA0ppEf7IcNDEh8UVi/EhaHvgCkd55wcrbTwB/AL5t+46pbls/0ESwXQ4GanU9GNNHkO75SLqMCFDLrwvPAVvavnQcdc0AnAhsR+N1ZsNmi4mZOPcvFP/Dn9neezzfo9/Jjs0qxKLtssC82UPE7/1JIjjwKsIJckzBscNMi+CNVteAZ4BLyARadb1+jkZFPHQXsOZEHAclzUkc83eV6q3V9XUKg4yaOb9cAexs+8Ep+PzEACLpfkLcnt+Xt7b9+0qZsQQMV9e2RoiQ6oCk2YiggOnh9RTNS1YD/MeRHeNC4D3ZS48Cyw9CpoaJks0J3ERxrP7X9gFtys9NiAtnpDi316sGrUral8a0kVfbXqvLzU8MOEmQlUgkJp0st/sDFAOmfwJvmagzUNYhuYtIg5jfEJey/Y+JtXiwySIJ7gVmz18iJl0+ZvvqUrmOO2pZ+duIxV0B/7K9eLfb3q806VR90/ZBbXZB0peAr5deajW58xjwXtt/60Zb+xlJWwJ52qhXbR/ZopwIx508xWG7iG6IAdpn6uZcIGlRwkp8Fopr4EG2v1kp10kE0vqEa9t8NEYzLV1HO+ipJBsIv5+IAFuK4n95tO1P9rJtY0HS14Av07iI9QKwiceRUnAUMdb7y/ezBEhaBjiCIsqtm1GzAz/R3WcOWbVbPMiRNJn36aZpNoCL6hpJm2hPdp9ZlxBprU2RugFGF2S8SAS65AKtq1N/KZC0O3AUYxhnJiafbHy1BHGeT0+MQe+r+/WxidvIaOPOsVBLwUAzJL2fEP+Vr62vAD8CvtXpAqCkdbN9cnecfNz0J9vvbbFPPkYhK7u77V+N42skhhhJ+xOpstammEuF1umJyq8/RIxbLwQusP2vyWrnICHpH8R8PcSxuxLYYDwpnLI5k3MJx9OyEPMQ2//dnRb3Py2CjFo5rzej07KtzvvHgTVcgzSG2ThheQphK4QQ5knCNfO2uvehykhaErif4vd5i+23Nyk31rWo3HULwtF1DXcxBeogIGk94v6SH7df2N6jSbmxHtvlCWFSHnz5Hdtf6k6r+xdJHyBSaEIcr11sH9+mfDldJMC5tjdvUk7AbUQ63dyBeF7bz3ax+YkBZ6AjnROJxMCwSulvE+5KE07TZvsFSccBZXX8KoT7U535AmFTnncUbgPW6oLK/WpiMAKwiKSFbT8ywToHhS2z53zQf1S7wpKWJtJDtBrEQjFIWRD4BTHxM9RUI2PalDPwSUknE7nN38vIPss0IkLrG7bP72pDBwTb/5L0I+CLFOfT1yS9C/hiJ5GamfvdAcBOxOJMeXLra2lxcfKx/R/gNEn3ADdQ/A/W7GnDxojtgyTNRZFO2MBswFmS1huLE6CklYjo1yTG6oAsNe7ZxL1/tAXFMVffpXr6gWH6LoPKZP4PZs8eiwErUPTd/iHpSODQbow/EsOD7VsJB+Cfwut9onUJgdY6FGnhYGSfftZSOYCXJV1PIdC6ssbnWy5sy/uTp/SwLYmMbHz1YPZItCb1FSYB2+dkY/vtKcYJMwKfAz4t6RxibH8zIRZ8lnBtngt4EzHPtxWwDCP7uq8QzvkjyNIVfoRG0d1F3fxuieHA9iHAIZnL2BqEOGtDYHWKuahWQZaLAx/NHki6g0ycBVxc48XYzYDLKdJorgkcC+wwlkoyt/3TGSnG+lmdxFgZXy39/QZgV4rzME8RfSdxLX2cmD/Jr6VvJtK85iml8/P5bsJ1UMDchIPsKhQB2eX5mAWI+Z13236my9+tp2SpcLcBdifmoEdL//pclkbuaCIDRK0ChJuwaulvE7/Z0ZiugzJfJxzgFyPOwQOAptk2hpglsuf899hJpoCZRytg+w5JvwM+mL20O7EGM+wsVtn+5yjl8/F+fvyPbVbItiWdQhEEIOBthBg5kQCSICuRSEwN1UnZMduSt+EyGgVZC7UqWCN2oBikvkakiOiG5egNwG6l7RUIB52hJlO4v5vimN5m+4FRdvs8cY8tT/ydTpFb+kOELWz+/nslfcD2md3/BoOL7QuACyTNA6xMY0T3jbaf7GX7+oSDiPNzPYrzaUtgS0k3AtdXyr9R0gHExPY6xKQMNE60GDjF9uEkpgzbN2VOhG/NXlq0Xfl+xPZ+mSjrYxSLLXMD50la2/ado9WR2UdfQIhVq2KsTW3/aTLaPqhkkYhnA3NmL42W6rWurDd6kcQUMVWRxPlvYEmyiVxJH7H95yn6/MSAYft24Hay1BhZ1HA5xWH5vlwVaM1MLDSuSSwUvCrpBuBS21+c9Mb3F1Xni3t70opEojOupX8cNIed3YFFiOtpPk7Ir59bZY92VN2JcpetHW3/tcU+HwTeWNq+IaXbSrQjS+N4efY4WNIcRD9gQ0KktWK5eOnv8vm5AhHM+ingNUl/Jsa3F4wnTeegYvtmSR8CzqJItfVBSd+3/f86qSMTyZwEbEyjGOv4YU092g7bXwWQtDUhaFX2eBD4HnCi7X+3q0PSWsBeRFAmhNB1NeJa+lyp3GLAvsB+xHU6P/7LAf+PmIscCiRtD/yQuEdBZ3MpcwKbZI+HJX3W9smT1MRBIE8Fn/9GOwnInGW0ArZflPQbYP/spc0kzW77+fE1cyCZr7LdKsPKNIpzd9Rjm/EHCkHWQpLeZvvmMbZv0Ji9sj2auLQsBp5GuDW2ojrXtCxJkJUokQRZiURiKligst1N++aHs+d8IDx/q4J1IIvsXoJiguv3WfR3N/h7ZXvpLtXb7yxDRBPlx/TidoUlzQjsSONkwX/Z/r9SsR9KOpoQuOXn7m5AEmQ1IRMUXt7rdvQjtl+VtC1xXr6DRjHGO7PX8m2ISLdVKq9R2e8qYsI8MfXcRyHImruH7ZgInyAmp7ajuG4uCJwvaa12gtY2YqynCWesJMYayQ+I410+XtOA8wih1q2EiPU5arzgWKfFjwFgLGkxmtFp2Wq55YDLJK1btzQHifGROY3eQaTRRtJyFAKtdRgZXVs+H2ckBPOrE06mdaIaZTxjT1qRSHSA7ff0ug11IXO43wz4JbH4l48ToLPF7+pryUcHAAAgAElEQVR9/XHgY7bPbrPPFURgV84THTe4T5FUFkHcZvu3Xar3gxTjUGx/rRv1DjqZQOWs7IGkhQlxVi7QWqJcvPR3fk7PQPQFVicE27Vai7P9R0l7Az+nmCP9rKS/2/5pu32z4NhfAVvTGDx4OhEAVksyMdYphLuQgGOAT3fqzGr7CuAKSYcDpxJzL+8HzpG0Ye6Sb/sh4EBJJwG/p1hrEOFs+L1Bd3/LUmEeTwiCW6UkbVtF9rwocKKkHYCdMxf8ulEVDT3ctFQIqfPrYKeioUspBFkzEtfTtmszQ0anAqLnKAI15+mw7mrgzEqEw94wUz3vXm1VUNLchMg656+jmF48lD3n15BBnddPTBK16gQmEomeUVWtz9m01PioWsjWNTVETh6tlQuB2k1OjZW8w5F3KubqYt39zBsr262iL3PWJzq++XG6uSLGytkX2IIQLArYVNKMtl+ZSGMT9cP205LWJFLu5CK/8uR2+e9Wkwz5678GPmm76m6QmBpepNFyfuCwPU3ShwmB6SYU5+MShOPd+5qlu5X0NkKMtQAjxVib2r5mKto/SGSTA/kEdf5bv4OIbh32SZTEYFJ2Wn0XEZ1dvjf9G7iG1mk23pk98vPdRITo94mJtHKajTWy7fI9cVbgDEmr2m41SZxINMX2XcBdxKIikpahMcVhvlCVM5D38S6Qu7Pmx2KJVgUTY0NSOdXapblTRhfqPZhwLYLIuLFBN+pNJKpkgoHtJW1HuLksnb/Vwe75NfVVwjFnf9uPj/J5D1Esjg0LB1Mcr1OBrgiyCKf9chqoJMhqQjaOPT575GLtXKC1Lo2L4KlPANg+WtLSRCqsfNx6qKQHbP++za5HAB+mcW7gXGKsO23yWty/ZO7YvyIcxwwcY/vj46nL9pWS1iPGXnMQLq/fphC+5OVulrQVEbiZp0GbixBxDawjlKTZCXeg99E4bwqd/16r+2wNnC1p8xqmLq8es1YOVs8Q4i1ROJKNRm7skB/vZamXIKt6LFtpOp4l1lxFuIR3Qi7uyo/twGVqGAfV32a7deo1aZx7umKUul+qbFfFdIma00me1kQikZgoj1W2l+ti3Xldecev+ll1Y8HK9qjpocZAtQM4Wj71YeEN2XN+jo2WdiNPi5R32I5qViiLmPlNqd6ZaLQ/TyQ6xvaL2UTMZsQAoSq+gmIAUU4RkT/+AnzA9seSGKunfIaIvlmBUoTyoJEJS7ehOBchzrllgD9maUhfR9LbSWKs8bAujZMxTwHrJTFWol+x/SvbvyKEUp+kuAddD3wAWNT2FrYPtH2I7aNsH2b7O7b3sL0asXj7LYrJrmWAPYHzbB9q+8u2NyMmE/cihF3l++EihENBIjEhbP8NOC17nEGMQ2u74Jpj+x5CVJkfi4162JxhY10KAWA3x40rZnXnj0RiUrF9KiG03oKYE/knjWPT6uNlQjRwMLC07V1GE2MlxkWzOYREG2zflfVVtyXGsu8hAuXSnEoJ2/8DnEAxTzo94Si0WrPykg4B9qBxbuBSYJssrWRdOYhCPPAw8F8TqSxL152LLwXsK+kNTcrdSMxtl4VL60zks/uAX1ASo2fPeSrcM4BPE2KtNxO/7QWzv9+XvXd6VrY836Wszl9MfvP7jqpbWqs1o3K58QZtzDvO/QaVJyvbrQwSyoGvC2UBnKNRzWo0c9NSw8XTle2l2pRdN3vOf+ejCbKq4q7UF0g0kARZiURiKrgve847uB9sUW48bFfZvr+LdQ8iVUvSaidjIlQ7fHXJ113tTI2WW3rtyna7iK+rK9sDK8BI9Ae2z7W9DrAa8GXgfCI1Q1WA9TyR2/y7wPq2V7V9Vm9ancix/S/bd+aPXrdnIth+EdgcuIHGif2VCTv82WFUMdYmSYzVlmqKjMOauY8lEv1ElrbkhxRiwq8A77Z9VicLLLYftP1l4lpyD0WK3gvKYs9MqPyz7L3c3TS/F35CUjWIIZEYFUnzS9pW0o8l3Qw8SriTfIpiQjstZofzDcSx2ElSpxHwiUSiJjg42/ZOtt8ALA6sRYi0dgY+RAg63wnMZXsN21/LXK8Sib5B0uySNidSyR8N7EOk1Ur9gUZ2I0RVuahnNuCszD3rdSR9HdiPxrmBa4Et8nR6dUTSzMBOFAGWJ2YpNSfKUYSwKBfK7dqi3OHl5hBuxwOJpC2Ie0zZ4WoacBiwuO1tbf/U9pW2/277Cdv/zv6+MntvOyJ9+U+zfaEYa34oS9FbJ6ru063EQPn4HWDOzHF4NJaubHeaUnJYuKuyvViLcrfQmHFhrQ7qXqNUHrq7jtiv3JM95+fRGq0KEkGD5fPtslHqzlN35sdztDXERM1IgqxEIjEVXEdxQxewkaT1J1ppZq2bp0Mi+4y6L9x2qpofDwtnz+W0MnVgtsp2y1zwkmYi0uTk5+R9th9oU/d92XNevppzPZEYF7ZvsP0t25vYXpCYEFyAGLjNYnsu2++yfYDtS3ra2MTQYvtZ4j59e/5S9rw6cKak9wAXAvPTOOH6FCHGunYKmzuI5Pf4/L58SY/akUh0hKS3EmKsfCHm27a/bnvMk6qZC886FK5EbwF+3KTcQ8REWnkybBZg0zF/gUTtkLSApO0k/UTSLYQA6xRCgLUSMadWFryXU2TWFtvHE2JriFQNx0iavodNSiQSfU4WmHJVJtI6wfapti+0fVPmvptI9AWSppf0XklfkXQ5EQB3JuF2vSKNjjk02a4l2e94axrnBhYigrXmAZD0RYrUhhDH7mbCNbsuQcGtWIOYn+7q2N/2UzQKOZqmLc7ctMpZSQY5uOULpb9FzPNvZXtf2x2vdWRCrU8DW9K4ViDgi11p6eBQnfNrJbS6pbK9cQd1vz97zs/RJ8bQrmHgjuw5P7atXHL/Uim3e7tKM5Hn7jTem/4xngYOGDeV/s4FlCOcwSStScwx5dxj+1/VchXeUtn+5/iamBhWWuUbTSQSia5h+zVJ5xPOWHm0wLGSNrB9R/u9myPpLcCxpfoM/LGueeRLVFM2jrAangBVxXhd0kNWI7CqAq0yqxGpBzvNLV2dUGiXt7p2SJqDiIhdkPidPwLcm6Jix0622F23QWtXkCQiheAqwJJEpNccjD+wwbY/1aXm9T22/y1pI+J6uBTFfXtd4Eoabe/LYqzrpr61A0c12qouQulJRdKRwBG2/zJq4cRY+QpFP+le4KsTqcz2vyQdCPycuH58WNJ3bN9WKXefpP+jcYFnHWIskUi8Tuacti5xfqxL3P9ff7tSvNnCarnMI9RbKLsjcDHhZrcx4YLxseTkmEgkEn3JTKW/U4qdCpJWBDbMHmvTmI6rLLgqO5MDPEAEIF2QPdca209nzkFXUwT9LkcEa51BpCUvzw3cCWyUiYbqTnWhfzRhwFjI6xKwfJtyd1MIsQYyoFjS4sCaNK4nfdL22eOt0/a5kvYAji/Vu6akxW3XRZBxN/AiRcq7VqKhKykc8AR8RtJRtpvedyQtD3y4VB4K8VctsP2UpNuJcamJtadmnEEEv0Ecq60lbW/75BblDyfcx/JrbifrWANPdjyvIq4DENe0n0raIw8UlDQrcGj2fn6dOKOD6t9Z2b6naalEbUmCrEQiMVV8lyK9oIFFgSsk7W/712OpSNLOwCE0pjdy9hl1597sOT8uawIndKnuzWkcsFzfpXr7neqC9+Jtyq6TPefH6MpR6p61sl13QSEAkrYE9ifsdUeIXrIUMccAP7X92hQ3L1ETJC1JRLnuQpGGaMLVEteG2giyIBxqJG0IXA4sQuNkShJjjZ+qdXk1bXFifOxBpLS7gZikOtF2S3fMRGdImhPYiuI3f0KXHC9OJJyxZiGuIx8FDmhS7mhCkEVWbpUufHZiwJG0EI0CrPIi1HgEWJcSIqxLxht4NCzYfkLSusBJRNqxjYE7JR0NnAZcX+fUQ31GeUya7neJRD1ZqPR3N9KgDTSZaCMXYG1AIR6C1o5XIrIWXEIIsC6wfffktnTwsH1/Nud3CUXA63uzR46IjAIb2q5LMPBozFvZnqWLdZfrajenUA7yrM5nDwrvotHV9mrbE143sX2ipH0ozmMRzvCnT7TuQcD2q5nIJc+Is3aLon8AnqUQtS4LnCBpt8xh/3UyIezvCJFXfr19jnpmx7mYEGQJWEvSLLZfLBew/UDm2vg+ijnXE7IA2ROINcMZiHmQ/YD30LjOd/FYHOIGnF/SKMzcDXiXpHOy7Q9SiNXy4/PLDupdu7TPfwihYiLxOkmQlUgkpgTbf5Z0Eo35zucj0hf8P+Kmdj5wa9XlStJ0wFuJgfDHiCjb/GaYP5+QnAwAuBF4nEj/lNtufnaiC16StiailvIO8G016qTldq35d38HsYjQjM0r26Pllq4OqJ9tWmrAkDQjsAWx8LoMIWZ5Afg7cUyOa3b+ZI5Yv872g5ELYTlvJ6I+9pS0re07u/sNEnUni277PjFJ0Oo8HCt1T1FwbzYRcClx/y8fDxFphze2XRexbze4hohgnzHbXpF6u7F0EwGrEs5LP5B0HHCk7b/2tlkDzRoU7gsmIuMnjO0XslRyq2f1rtOi3H2S/kmk7oXuCW0TA4SkhQnh1brEuVJ2G0gCrC5j+0lJmwJ7EVHGcxELAPsB0yQ9TYx/xtNHsu03d62x9WZJirmVoRiPJhKJzpE0O/A2iutA7ZwMJc0FrEchwlqu/Hb2XA4Izl2wXgKuIhNgEWLjWo/7OyFbI9iJEKvk6Z+hOLb/BDaokbtQJ1QF029k9CDgTnkjjSKCVpQDZl9sWaq/yYOsX19P6mLdJ9IoLFysVcEh5SIKQdbykpaw3ZACz/aLkn4JfJrinNsGWFfSH2gUDW2U/V1e/zva9qtT8F36jbOAfYhjMDOwCSFWq/J5inkWE7/Z3WmevrCcrcDA17rY3n7nFxRphvPza2Vgpez98pjfwG+rLuxVJK1OXF/yde8/JxOBRJUkyEokElPJXsSNLh/o5ze8lYDvZWVekvQI4UpkIjXUwhSWp80ikW4E9p7Ulg8Itp2lh9wpe2kBwmlo3O5hWeqOn9DYAf79BJs6SFRzS28HHFQtJOlNxGJjfpwe62BhZulSvWYIJr4krUG4UDRb4Ho7sDXwdUmfs/3z0n6zEaLM1Wn+O2/4mOyxAnCxpPXTIliiW0jaD/gB7c/Dbom0aoXt2yRtQkzU5Cla80jijW3/uWeNG0BsPyPpTIqU0NsCP+1tq4aGsnPb3MTk1z6SrgaOAE5Jzi5jZtnKdjf7PI9mz2ryOWX+TjEJP5BpNhJjQ9KiFO5X69J4foxVgPUojQKsWqXLmAAfJia8Z6TRIXN64nc43t9iWvDuApkjbDmtzIO9aku3kLR99bVW6VqalZ0M2qSLSSR6iqRZCKfRWSnmaesYgPBvCrFJdSG2LMAyMQedC7Aur7qUJDrD9lmSPkOMX8tjr8eJuYG/96xx/UmeVjA/Vh8AjptopZJWAN5UqrddKsSye1Y1m8SgMHdlu63IYozcmj3nx3KuLtY9CJwKfIPi++9Esd5X5qDsvfkprq/zATtXypUFQwAPA9/uYnsHifOJ+9T82fbeNBFk2b5W0rcIZ/Dy/asZ5WP7LduXd6+5/Y3tadkY4FIiZWH5HkRl+x/Avh1Uu2NlezSThkQNSYKsRCIxZdh+NouQPZ9CgVy94c0CLNWumtLfAm4GNrP9fJebO8j8gKITIOBgSdfbvnCsFUlaBDiTQuENEQH24240dBCw/U9JdxNOTxBRHnvbPrxS9Js0dtzO6aD6ocotLWk9ImojTxuUU/2dzwEcIWkm27l44FDg3TReF8r7lOsq17cI8BtJq6TIg8REkbQqcQ2F5ufhE8SC7LOkFKNIGiFO7ZCriYguiON8ObC5pKrLYMfYrlM0V5mDCVfBGYiowg1tX9DbJg08T1FMNlfvX2tkj0Ml/Qr4WXJp7Jjq5PecTUuNjzlKf7eb+C6n2ZixZanEwCPpSEKAtUz55UqxJMCaRLJgixMJ19wy3RBSJWH8BMkcjdcgFspyEYKJ+ZVB5yRGnmetBFHNyk4GSZCV6AhJvxhD8dXGWP71jyEEWIsRc1Kz0RiAWcdFxOlpPAZQiLDuJcRXFwIX2n6iaQ2JMWP7cElLA/+dvfQUsFHqczWlLJQUsLWkt9u+qdUOHVKeRzFwS5uy5cwZgyrgfnqU7YlQdRmtleuo7TslXUsh9P8ITQRZtp+W9AHgPGIcX51zeb1o6fVngQ/VNYWp7dckbQUsmr3Ucj7a9v9IMnAAxb2tGfn97uA6zqfavkPSWoSpwFqVt/Nz8Srgw7Yfb1dX5jS6G439iD90t8WJYUDJRTWRSEw1kmYmUkHtw0i1e0dVZPv8GPiC7Ze728LBR9LJFI4ZIqyEDwR+nKeElDSN4tifanv70v7TEekhv04IXqA47j+xvd8UfI2+IRMdHExxPKcBRxHiIwG7Es4k5Y7XRrYvGqXem4mBioBXgXlsvzA532JyyZzU7iIWXDv5Tefn5QrEouzNjByEPUBEGD0JzE44iq1MLBqUyxr4ou1mkTeJRMdI+iORoqB8fj1I3LNOr9pt153KfWTMu5f+nvCAxPb0E61jUJG0P3GOmhCcrJ0mscdP5hSwA/BJYrEamgs089cuJVyzTqupfX5HSNqXQtBvYE/bR3Wp7geJRUUBT9humo5Q0tnAptnmM7bnaVYuMfiU7k+j3WuqAqzLKARY3YyYrxXZWPIcItVITqvFlvHiYbv3S7p3lCJLUxzHF4DxLErlQoz5aUw9lI+ptrd96jjq7Rua/P5bnistrhXdZujO1W4gaTVgbSIt0ZLEPMIcNJ6XY2Eo0ph2ML7q6hiKxn6tiGvLG+omOqoc9zwV4RHAobbv71nD+oxxCgBHrZZwy5kRuIH2gqAqtv3xSWhTXyLpNopsBALuANa3/fA46/ssEZBYnsveqZmro6SlCLfh/Hdygu2Pjudze4mkjYFzs00Dm9s+t80uY6l7U+DsUt2b2T6vG3UPI5LeAfwMWK30crPxwg3ArrZvJdExkt5GiLI2ZWRw3LPE7+BbXRB1DjySViGChpckRGz/JATYHaWFlbQt8NXSS8/aXrPrDU0MPEmQlUgkeoaktwD/RViSzjFK8ZzngF8RoqC7Jqttg46khYFrgSXyl4hO7UPAb4A/A8dTdHTPI8RXbyLSemxOCLGqi463AO+pmyW3pLkIsdGC+UuMnPwqH6trba9BGyS9GbibYuB7o+1VutboKUbS0RTRAK+/nG3/m8KCOH8tf/4eMC+wR+n18wmx5Y1NPmdBIif6ZymOuYAHbbdz1xsoJuA81HXqEikjaV5iYaucjuAcYmFqIIWSk80ULWJ1Qu0XuiR9gxBeQ/SVPg8cbfuV3rVq8JG0EmEH/xEK56VWduaPA78Afm57tEX12iFpO+AUSn1P25t1od53AddQXItutb1yi7JXE26cMGT9hkQjbRa0y/erx2h0wEoCrC6RpSA6lJHjgmlEqqdbieP/HBMQFNj+6uilBoce9qvyz3wAWHbQ+w5NhBWdCLImrTntPr+OSNqJWCBcsfrWBKseiuM8hdeBVvNZn2riBj/0tLkWPEzhjnWB7YemtGF9xiRfM8casF2762uT/lV+797H9tktdxxZz9zAd4gApNdfJlJzLddszr9JcM1+tn8y5i/RYyTNSYzb88xR37V9YJtdxlL3N4n7G8ArwIK2BzW145SRieQ+QDg2LkQIYh4jhFhn2u4kA0miBZJmAN5I47G9OwUTJhJTTxJkJRKJnpN1DFYhXAiWJcQZ85JFuRPuOHcTNpF/SR2GzsgWES+nWEBslgeZymu0KfsYsEZdFxklbQGcRnReofnxE/AfYM3RIgwkfYHIfZ7ve5jtT3evxVNHNph/GJgpf4n47f4PcJLtJ7Ny8xCuI1+nyHt+CyF0W5Q4FscTkS9tOyiSdgROoFHctcmwpOqagsWBjqnLBJekLYHfUZxT/yQmo/7T04b1MX1yntZuIrYVkj4C/B+FU+GjhJPjNcQ1+lnG+f+yXcfUJa8jaVbgw8Sk9buyl1u5ZplYtDmcmECsfXpTAElvJFIzl+/bG9i+ZIL1XkSkpiOr89e2d2tR9imKVIlX2X7fRD470b+0WNB+jEYHrBRlPQlImp5YHCy7LL8K/BD44XhdHOpAD5xxyvU+Tzg5XN7FentCdhzLjCbImmxSPxWQNBORxnTr/KXS2xM9n4dmPNBDYea/CNfxY6f4c/uCyrWgVfAFhCPRBdnjEtu1Skk2iefnWF00Xx9PDMPvvlMyB9LrgbeXXyaOx5+B44ArgL9Ws4lIWoRYe9kK+BAxZ1ANmP2g7dNbfPZVRGBLXnbVZkG0g4CkU4Dtss0HgeUnOu+XzRfcCSyevXS67Q9OpM5EIpFIDBdJkJVIJBJDTOZCdgqwEmMb4FYXGW8FtrR9X1cbOGBI2pqw081T4VSP6VPAjrb/OEo90wF/A8rODFuOJaKpn5C0O5HCMR/IP0OI0po6DUhaHriaQixItt/DRFT28x1+7rGEawnZZ3/Tdt84S02E5Dw09UjaCziM4nf9Fdvf6GGT+p4pWsTqhNqcp6ORWWWfSKR8gO4s2Nr2DKMXqweZtf7eRGqN3OG11cLNw8T98SjbD05ZI/sUSdcRCwFQ3Pc3HK8zkaQfEm675YWED9j+Q5OyyxGLaPn/5pd1SnFSN7L7UxJg9QBJawBX0uECX6KgR/2qV4Azgf+xfUcPPr/rSJq5+prtlzotOxm0+vw6Iel0QgiQ00zYPhGGYjwg6RLa99/XKb3/b2KubqxMI1ITPk04wV9DuD+9No66hgJJ7wc2zB4r0VlA62vAdRQCrauHPYC4j+apcobidz8WJC1L9G0XKb+cPbv0/Gz2mImYe525TXkB37P9hRaf+R4iSD7nPttvGudX6DmS3kq4L+VzJkfa3meCdf6UmCOA6FutavuvE6kzkUgkEsNFmlhPJBKJIcb2nZJWBw4G9mJkup1W5IOz/xAODwfbfm5SGjlA2D5D0mVEms0RuaWBn+VuUKOwNbB0afuFbP9B5T3Zc77o8q12i6u275D0LeC7NC7W/LJTMVbGoYQgKz+fVx1rwweAXirn+2WSbaqYL3vOz8er2pRNBOv1ugGJIEuDewSwfvbSWKOMEx2SRQLvKWl/oj/wScJeH0Ye90WBLwMHSjqH+B+dM5oL5BDzI+DXFE5iiwBXSvoScESnbmLZ+f4Toi9W7kfcAZzbYrdt8t2zsteM8zskBoOVkwCrZ7yt9LeB05IYq2NGS8H4FYr7zO1E4NVYqQoxbhi2cf5YxE9JKDU1SPowIcZqJsK6DbgJeIQQD/RLwEdPsL1uu/crws1LbG8/uS2qB1lKrHMAJC1ICLM2yB7lQMpyX38GYi7sPUR///lsvvACQuA2jGKMy+i9Q3atsX23pPWIMc/SFOMqKK6rIhyw5m5VTamcgW/b/lKbj50eKGd0uGvsLe8fbN8m6XPEeNLE2D5PwzimtM2SZgR+QKy55OPS/x7S338ikUgkJkByyEokEomaIGku4BPApsCawGwtir5GWCCfBxxu+5GpaWF9kDQLjdFJrw3yRLika4DViIHnNGBR24+Nss+ChDMGFJMAG9sekzBN0pOE0FDA32wvN8bm9yV9FHlYm4hDSZ8lJlIgjv0qo6UeTST6gcyN5CxgHpqn1phQ9dToOjBeJL2LmITdgehftUpnCJEW4efA0XVM3SXpQkLMWV0IeAQ4iUizcTPhblSO6n4TRZqN9YHpSvvmz+u2Srcl6WZgxVLZFWwP9GJCItGPSDoA+Ga2aWAn2yf3sElDQyWl4alJiJEYFCTdDryFxvHtiUTg3909a9gAkq4DU4+kZSgEWutRBHJB+/SGjxKBl7lA6x+T3NREjZA0OxHkujfF+Kbj3bPne4FPTDSF/KAi6TPEHOB02Uv3EuL402y/MMq+swLbAgcBy1DMh3/O9o8mrdGJRCKRGFiSICuRSCRqiKQZiAmxBYD5icWuJ4DHCVHLMz1sXmLAkPQPwgVEwL22l+lwv7uJBdZ88mDxsS5OS7qCEBgCPGZ74bHs369UBFkGHgKOJZxFpjTt1RhdywYWSdsAp2abBta3fWkPm5RIjIqkxQhXgfmzlybDGSsJsjpE0pzALoRr1sqlt6oCWxMC+DMJZ6gLpqyRPSYTZF8MvJX2i1htqymVz//+tO2ftvjMTchcDzJus71Sx41OJBIdkzkOfC/bNPBu29f3sElDQ8UZ57dJiJEYBCS9CfgbjWPbA21/t6cNG1Ak3UfRX/qD7X172JzaIUlEgECe3vC9wCylIs36/Dl32V5h0huZqBXZNXZvwrm5k/nQ14DLCefm04Y9zWYzJO1S2nwPsCeN48sXCDflG4F/Ac9kr89NzH2/A1gdmL203zTgSMbhwmz712P+En2CpDkIoeqKxBrTHEQ63UeBPwHX1tgdPJFIJBpIgqxEIpFIJBITQtIzxEAU4CLbG3W43x+JSSyIwe3stl8c42efBWyWbb5se5Z25QeFSuRrmWlElOUxwBkpzUb3kLQoUI5a3dP2Ub1qTyLRCZKOpTF1q4hJ1vOBs4FbCaeh5xhb1GwDtu+fWEvrR+ZctiewPY2umDBSgHQn8GPCNWtMaRIGkUyUdSbwbpq7iY1G+Xx/Efgv2z9v83kr0pgq+kHbN3fc4EQi0TGSdgROyDYNrGk7pQjtApKOKW1eZ/uwnjUmkeiQ0jUhv3dfY3vNNrskEgODpJmAtSgEWqsQbjvNgmRSkEtiUsnEWe8G3ki4Z88DvAQ8RQRg30j0H9q6Pw07beZbofNAoa45kw/idUHSsoQj7lZE+tZWPA38CPjBIGcGSfQ/WbBqA7Yf6rTsZNDq8xP1JQmyEolEIpFITAhJr5U2z7C9XYf7nQZsnW2Oa3JK0ilA/nlDM8El6XdEetEZae0g8jSR3umXtq+d2hYOJyPeplcAACAASURBVJIuBtYhjvGZtrfpcZMSiZZImo+I2JyBwnHgDmAH23/tZdsSr7sy7QVsQZEGYUSx0t8mRKEH2D6hRfmhIXMY+ByR5mGO7OWxOmRdAexh+84uN6/vkHTgJFWdR4E/TSzW/A24NUUyJ8aLpOWIe1F+Du1g+7c9bFIikeghWUqoQ7NNA5+yfUQPm5RITBqSFga+RLjlzlh+iyGar0okBplKRoIyYwkUGk9QUdN6Bu26IGl34HCKeajRyOc53m/7tsls2yAhqe+cbgc5zXwToaVtNxULjiLK7BYtPz9RX5IgK5FIJBKJxISodGRP7TR9RjfEVMMqyILXHUQ+CnwMyFMrtRJn3Qn8AjhurGkfEwWSNiCchUy4kb3D9q29bVUi0RxJHwDOoJhMfBJYwfajPW1YjZG0ELA7sAeNjkwNxUp/N5vINXA68JE6uCCW0jzuTLgKzNh+Dx4GziVSPdZGjDxFk4Y5LwDXA78EfjNW99JEQtKtwArEOXuU7T173KREYlKRNBfwvO3XRi1cMzJB8TeyTQPr2L6ih01KJLqKpLdTOGS9D5g1fyt7fj1d5zDNVyUSg8oUj6vaMXDXBUl7A//H2BzC8rJPAWvUIZiqE/roPHydQToXq1RSu0Ob31aTspPBQP22E1NDEmQlEokJI+neXrchw7bf3OtGJBJ1IwmyJh9JqxKL/DsC82YvNxNnvQb8kRBn/b4Oqa+6jaQjiIhWA7cBa9l+uretSiRGImk/4BCKa8G3bX+5h02qLZmYc08Ky/6q6CrffhY4lkjdsz5xXV+6VA4Kt7OzbG81qQ3vMyTNTIiyWqbZqGv6zDaR3JNFfj4+BXzO9i+n6HMTQ4CkjxF9UYiUuculgIHEsCFpO2BvYE0iNbGB+4GTgUNsP9bD5vUNkvYhFm8hjtGqtm/sYZNqjaRliBR7CxHX57uBi5KYsHMkLUUhwFofWKD8dvZcXXAbOOFFIjGsTJEYo1MG5rogaXngBmAWml/jqjQLPruOEGX10/+gJ/RgfD8aA3MuNqOyNtX2njsFYrh0z080JQmyEonEhOmjDkS60Y0DSbMTKbpWBRYk/o+PAPcA59l+oofNSwwASZA1dUiaCdgG2BXYCJie1q5ZTwLHEykN/zKV7RxkJM1AuNNsTiHK2imlgEv0G00cBzaxfUEPm1QrJM0P7EYIOPOAgOp1ON++hbD1P9b286U6BGwGfJ6IqK+KsrayfdZkfYfE4NBsgrEb1bappyoq/A2wc5o8T3SKpAuB9Yjz53xgC9uv9rZV9SVzI9yBkUKMU+osjpH0BgqxEMADtvcdZZ8ZgV8RxxOapzx6nEjXeUmXmjqwlByIIfVXu4KkxUqb0zoRvEp6M3AEISCq8gTwZdtHdqmJQ4WkeYnjlouw3lR+u/R3qxRmrwB/Ai6w/fXJamcikUhMJpJOJwLQqte6u4HziHWk54H5iCCrTYC5GTmG3dX2cVPU7L6lzxyyBl5AlByyEoNAymGZSCS6SS87Eb0Wg/WcTESwAPCC7Wc6KD8H8FXgE8AcLYq9Juks4P/Z7hcntK7QxNmtpcPaFLnAJYe3xKjYfplYFP1NNhG7a/ZYLi+SPYsYBO8L7Cvpr4RTwfG2H5/aVg8Wtl+VtDXwA+AzwIrAXyT9joh4/xPwr+Q+lugDqvf65MQwBUhah3DD2gaYieYLMQJeBk4DDmuVmscRHfUH4A+StgKOpnBBhLi+J0FWAuAhGsdai1Kce9Vx0IvE9WEmYE5CvJ1TruNJIj3hdMRk+WwtyokQHjwJfGp8zU/UkA8BFwMrE0EEZ0vaJTlljR9JswFbl176j+3TO9hvW+BIYmxQ5YuSTgb2tv1Ud1o6UGwPbEFxzTuwg32+TbgW5zRziVgQ+J2ktW3fNOFWDjZXE/elmbPt1YAkyBonktanELiR/b3pKPssD1wGzE/zudP5gcMkrWr7k91q66CSObauRSHAegfRV4KR/f5W6cdvJs7zC4DLbL8wmW1OJBKJySSbfy73l0S4f+9l+8QW+8wFfB34dGW/vYDaC7Iyar+e2UU2mqSyiUTXSA5ZiURiwjRRdPeqM1E75bGkZQnBxVbAkqW3ngQuB46wfV6T/d4KnJ3t08n/6yXgo7Z/O+FG9wlNnN06sTKdzHN7YM/f5JDVeyStSaS++hCx+ArNnbNeJX77xwB/SKkJGpFUnSidpfR3tdP8cpPXOsG2Zx/HfolEA5I2JX7PEOfi+rYv7WGThpYsMn5Xwg3rLfnL2XP1WvsA8DPgKNuPjvFzNiMEWHmf40HbS02g6YkhQ9I8hHBvG4rz5GZiUvsK4Obqol+WWuedhJBjWyIQI3dw2dv2aVm5WYho5g2Ic31xRkY0b2v7d5P4FRNDRLYQcwzF+fosESBwGnCd7Zd62LyBQ9IORMrbnF/a/vgo+2wBnEEhJoDmY4TrgfXqJhqQdDHhFg78f/bOM1x6qmrD90PvSG8iRUCagFQBaYKAFEXpSBekKFUsoNJFqXZAREFUmvRepEoTFKT6IiBN4EN67+/6fqyEZPJOOzM5Z2Yy676uc2WS2dnZk5Oyy7OfxXhgLjN7tkn6RXDXy3y/QD2HrHT7XWa2TEnFHVgknYLXowy408yW63GRBhZJx+OD2dCGm6qkiYB/AEvSvO2avue/bWbHllTcgUHSMmQCrJXJBISN7u/id48B1+ACrGtiEhxIOnCUsjZ8QsEreGjth4F7o28rCEYPSbsBvyJrf74NfMbM7mxj34OBA3P7GjDHSPtKqkYi/u0rom0WBKNLCLKCIOiagljF8Bnct9IDYZaZbTrWx+wVkvYBfoh3FDSL1X0mbgf7frLfvMDtuJtWPl3DQyXL94FNqzIIE7GlyyMEWf2DpCmBTYDtgdWpDUdUFA88D/wB+L2Z3Tt2pexfGtgWF89ftwz9dRqUg6TpcVes9Hraw8yO72GRKkcidt0Vf64W61tFocpfgOOBi7sJ6ybpITwUioB3zGzKTvMKqoWkWYEbcFdMAU8Be7bjkJPLYybgaLyekF7D+5rZzwrpJgGOAL6Z30yIC4I2qOMuPA8T1kPH44Opr9FZO2vo3IUlnYk7OoGfsxXM7O9N0k+Lh4+ZmcYuLum60YbAq0okQpVXgSnxc3CnmS3bYp9TgW3J+r/eB36DCzEmx52zNqS2f+wrZnbm6PyKwUDSfLiQLa3TbGlmZ/ewSAOLpAfwyQGpO8lMzcLBStoKF20X27TP406a0xW+ex1YaNjcDOv0D6Y0EmC9gLtA/gUPRVipiAJlMMbhuN7BhYenAmcMk7g4qbMvgU+qmBt3vZ2GWiH2SLBhqgsE7SHpd3j7Efy+PszMDm5zXwH/BBYnqxt9wcwuLb+kQRAE/UsIsoIg6Jp6whZ8hsqpwGlm9lSPilZZJO0HHMmEnak1yXLf/d7Mdkz2/Ss+46uVq1k96/0XgIXN7IUOi943RGzp8ig8A24EDmpz10OBVZPPRiYgGgk1eQzqORwNEkeMHfBBg3mTzY3EWWuZ2XVjV7r+JMSXwaAh6Tzc9caA681szR4XaeBJHF22xcMSLppuTpbFZ+hLeH33BDN7uKTjX0YWeiaeFwHwoXDgZmCFZNPDwJpm9mSH+X0b+HGyOh532JigU1zSd/DwXHlxwapmdnMnxw2GgzoTtmq+LukwQ/d8lPRfsnClT5vZR1uk3x+fwJV/dz2DP0smB9Ygc8wT/ixYzszuGpUf0GckYdweIDs/PzWzbzZJPyXwLDA1TcRWko4EvpXL92ozaxpSbhiQtD3ukGfAG7iza0NBYTAhyWSMF3ObLjSzL7fY5zZgebLr8R5g23RClqTP406Gs5Bd1z80s9FyN+pLGvQD5N9Xb+JOpNfgAqyheE52wxhFGsiT/v9eBb5lZieP0XF7gqT5gX2ArYCPlJUtQ1i/Cloj6S5c+JfWF+cws+dGsH/eYQvgQDP7YekFDYYeSbMPm6g8GBxCkBUEQde0GMAej88YOhW4IKwvu0fSUsAdTDjbpZlVvuEirBnJQuGk3z0LXAXchw8sTo2LN9YCFquTz4lm9vVyfk3vkDSBaMjMDmk37WjQ6Pj9TotBl5a75z53UymJjoMmSPosLs76EjAVE97Xnzezq3pUvL4hxJfBoCHpk/hs4PSaWtfMru5hkQYeSW/g4UobuWGBn/Pj8RnYb5d8/HB+DCZA0u7AL5PVD3BnnJYhIlrkeT4e9hzgv8DHzey9OunSyRzg98JBZnZ4N8cOqk0I3MtH0pz4fZqe19PMbIcW+zyCt+vT+v4fgZ3N7N3k+1nwvoE0fJwBvzGzXSfMrXokQpRUiGr4ufldk/RfwMM/pv+D28xs5TrpJsWdyeYic9Garuz6wiAiaW/gWPgw3NH3gOOjn7A9JC0P3EZ2DTZ9HyfOZI+Q9dW8CXyiOGlW0qrA9bl0j5jZgqX/gD6mjnjoAzyU619wEdYt6bMzaI8Gk7e7zrZJPsW227m4G1/lQhlK2gOfMJE6PJbBh326w1S/CtpD0pPAnPg1Ms7MFm2xS3H/RYD7ye7fn5vZPuWWMghA0gvAN8zsjF6XJQiKTNLrAgRBUAk2BrYD1sOfK/kG18TA2snfK5LOwN2abu9FQSvCsfh5LQ4O3g08lKx/HFiS2obZzrggK93H8BjeRzfqAJO0Pj5bbiayxtnWkvYzs7fK+kG9YCTip0EVSvWIbjoDOt031OUtMLNrgWuTcEenA58lzls9dut1AYJgJJjZvZIOAI7C7+kzJK1mZvf3uGiDzJT4uSw6ib4NnA38yszu6EXBBh1JY+K2YGaHjsVxxpi0w9pwR4yuxFgJB+KCLMOFA5sBf6qT7kjgIrJ7YpUSjh1Un7FyxBgWFiis39MssaTlgPnI7ttngF3yggIze07SpsCDeOgy4SF6h0KQhYd2yvNYi/SrJ8u0L6WueMvM3pN0FlnI14mBT+KT6oaSRPADcCdwDLAfLn4/Bthf0iW40OgZ3N2mo3aqmd3YfWn7mvmSZXoNtqrvr5P7bMDp9SIYmNmNkq7DXfMA5pc0h5k9022BB4wHSUIQ4s7Dr/a4PIPOE9Tey3OT1Q2K4qk38Hs/DaM5WeH7lBfxUJ0T4aH5ps3lVWy7bYw78lTqnSbpu7j7ZTsRM0aUdceFCoaB6ZOlAZ04NBf3mb5uqiDonhmAP0raGNhtJE5uQTDahCArCIKuMbPzgfOTGZbb4uKsxdOvk6VwC91dgV0ljcM7sP5oZs+OcZEHFknz4h2BeTeiO4DtzexfhbQL42KqNLTJWnilhGS/b5rZT5sdz8wulbR6cowpks3TAF8AzurqxwRVJAQ+fYqkFYHt8cHW6Yj/VV3M7Ne9LkMQjBQzO0bSNLi4YkbgtiTM2G/qud0EbZN2Sv8HOBH4nZm92CR9WfwSdyypIgczNu+fSgmyJC2KT7ZIz91FZeSbCDofwx10DK/f1xNk/QV4F5gUvy/mKeP4QaWJySzlM2+yTPsAxrVIn4Yw/lA8VM+hycyeSNzytkg2zSBpQTN7qPsi9z3TFNZbiS9WpdZBZ4IwrzmKExAXZogFWWTuS3nSczkz3oe4XZfHMKo/zjFLYb3VIONqyTJ9DpzdJO0lZIIs8AmewyTI+qiZPd3rQlQJM5sXQNKMeN/0PGT3/Z24a+NNwL3FScKS5gI+BWyEC4XzfVjfNrM/J+kmTdKtiYeb/xjZxBoBO0u6Mhm3GHgkrQAcQf3JQ+D37LO4aG0s3N+D4SENcQ3wykh3NrPXpRrN39RlFCoImvAlYBVJu5vZub0uTBBA9RsqQRCMIYni+FjgWEnLAjsCm1MrAgJvKCyCuzn8SNKVeOPs4hg4bMnG1Fo0/wdY08xeLyY0s3GS1sIbugsAHyVrpN3XSoyVy+cBSccC388d99OEICuoJWZT9RlJaJNUJLtQujlZFjtv3h/DogVBUBI5x4Fr8Y7qvfDOrV8AByaOA3/DO2dfIxwH2sXwgdbjzeyKMT2w2Q3ADWN5zB4wmnWGKgqOl0qWaRvgPyXm/R+ykGZL10tgZm9Luh8f8ILMcTcI6hLuwqPCRwrrL7dIv1phvdlg9LVkgixwN6dhEGRNWVhvGDZP0pTAErlN/zaz/2uS9xPJMn0nFf9/w0rRFafo+h40Z6rC+mst0n+GTJjyFs3rl6nbVvo/KTrIVZoQY40OkmYDbiRzefwvHkrq4mb7JU5uTwGXSPoW7ta6Ez6+cKakj5nZsckYwu3A7ZKOAg4DvpNmg1/7B9L8HThIHFFYFx6W9CjgfDN7fuyLVB0kzYS3dz6G961Mg7uxdURFXZvLIt77wWgjXMh+tqQz8XfPSz0uUzDkhCArCIJRwcz+Dvxd0t64Inl74HN4RTbf6TIJHupwPeBFSX/CQxreNeaFHgyWSZYfhhysJ8ZKMbM3JB2EhyhLz7sBp47wuCfjgqyUugM2wdASgy59gqTJyJ65a+HP3LwIK+2UEvA87oRxipk1DXsSBEHfcj2NHQdmBXZI/rphGBwH8vwYONHMnmiZMuiUskVTab24qh27cxTW3ywx73xexePkyQ/whLAgCMaeopNAwz4AuQXBimTPxRda9K/8O1mmz+ZZOy3kgFF0DGvm1rACXhdK21M3t8j7rcJ60Y1rWGn0/u+2XlDV93+RYn184kYJJc2NhyNOr9k7WkyALQo5puuohEGQIGli4GJgwWTTv/EJxROEzWxGMoD+NUkPAkcnm4+S9O+8sMvMPgAOkPQiLlBKnytLSPqMmd3Uxc/pOYnT2GrURsy4ANiy6DAWtI+kGYCd8cmsi5ScfQiygmDseQUPiZkff94CWEPS18ysqm70wQAwTB3rQRD0ADN7F3dSOiuxHE6tyNMGWf7lOBOwB7CHpHtx16w/xQyPGj5J1vh6j/Zm+VxAFmYk5ZaRHDQJZfAUMGdy7KGaLRc0J2bB9x5Jy+MirM3JBkqLblipE9bluCjzYjMLZ6wgqAbhOFASZnZAr8tQYZ6gs0FX4Z1q0zHhu83InEiqSrHfpplwaqTMTta2aDiwS61wK+oOQTD2FJ+dkzdJuyhZeCcDbm2RdzH0zLAIMYohCucGbmuQdvVkmQ6CtxrYL4q74rkZddIyKDpiNRNIf6aw3uqa/aCwPkVbJQqCxuwGLJt8fh/YYqRirDxmdqykFYEv48+TEyRdURQamtkxkjYEVsltXoPW90C/swq1k9yfJMRYXSFpC+BneOjcst9RVXRtDkpEUt9NgDCz//W6DCWwKG4s8XlqJ6bPDlwo6TRgLzNrFao8CEonBFlBEIwZScPrCOAISSvjIQ03AaZNkyRL4Xbwx+GzXi7FxQOXJjNehpmZc5/HmVlxVucEJGFGxuFirpROQhA8hM+wAx8UC4Kgh0iaHdgGF2ItnG5OlkU3rPvw5+gfK9LACoKglnAcCPoeM5u3m/0lTYG7lGyGT/BIQ/fcBuxoZkVHkqrwbLJM7+dV8ZCaXSFpOmpDcD3bKC21df83uj12EAQjpjhoMEuTtGk441Q89NcWebftulMxHkuW6bN1WeDPDdJuQK0TY6tQzkWhTKvQclVnvl4XoCIUQ+0sgIccrcdaybJdEWHxmi3TjTMYTvZOlgZcaGb/LCHPg3BBluETFLYA/lAn3VG4gCl9vq9SJ82gkZ+QYcBJIcbqHEl74eNOxck+pWRfYl5Bdfk/+ku4VwlnfDN7Blhf0g74PV50y9oWWEvSV83sqh4VMxhSBv4GC4JgMDGzm4GbJX0D2BQXFKxG1llA8nlS4IvJ33OS/gj8eIhds9LZqoZX3NrlGWoHXIqzYNsh3wk8LLNmO0LS1Pj1vAzeWS58kOsR4Eoze7GHxQsGGEnpM3F7YG18wKSRCOsl4Azg1CSMbBAE1SQ6/IKhIJmIcANwg6QjgTOBT+MCrY9KWsfMqjiA+Hjus4CtJB1Swm/dAZiMrP7weJO0c5LVMUbSBgmCoBzSCRVpX8miuOttPdYprLcSZM1QWB8W0eXduc8CNpH0XTOrGRyTtBiwNNm5f9rM/tMi7wVy+Y6076ZymFmz90vQPg8ky/RaXAM4qZhI0iTAhmTv7Q9oHWYzFXmm1+zL3RY2GF6S5+b8ZNfqRWXka2b3S3oUF3kafp3XE2T9hSxShIB5yjh+j5kxWab3aCv3y6ABklYiE2Pl3/lpv8oH+LjJ6/SXYCaoHtGXN0qY2SmSrsLdstahdsxkLuBySb8B9jOzhqHgg6BMQpAVBEFPSWaynwacJmlefGBgW7LGUn4W4qzAPsBVyd8wMiVZY2AksyxrOlU7dBrL20BP1MH+A0fSkTUz8GY7VqaSpgEOAXYCpmmQ7ANJl+AVvlYduUEAgKRlcBHWlmSDJvVCEn4AXI2HfL0wCRsbBEF1CceBMUbS9MBCeKjtGfCO/sfMrJVbRlAiSTjtNYHrgeWAlYDf4xM9qsbN+MSI1FV4TnwQYddOM5S0IF5nTdtaBlzWIO3U1Iabf7TT4wZB0DH3FtbXA44tJkreUWuT3dtvAq0mZqSuG+mz4IWuSjogmNn/JN1D5iQ+L/B94LBC0qOTZXp+Lmkj+08V1h/psJhBkOd+4B1cTC1gI0kfNbP/FtJtjvdjpYOPd7Yx2PjJwnqI6BIkTQQsgovWZsD7+joaRDez00osWj+zVLJMn5tl1h3/g7eBxYTPWgDM7B1J9+fKMWO9dANGcSJGTPTtnKIYS3gIyF/h7aEHi6EwgxpWk9TInXG08zAzW7PLY/cT/SL4q6QwLInW9HlJOwHHkIV0B//NOwNrS9rRzK7vTSmDYSIEWUEQ9A1m9hhuP3xQMsCyHW5FPGWSpJKVgy4YSaWtXyp4fU8yQPUN3IVo7tz2l/DZxSea2ZV19lsUb7jNTfNrdRJgI7xCuI2ZnVNi8YMKkcST3xoXYi2Wbk6WRTesB/GQhKcl9rxBEAwB4TgwNkiaDdgDHwD/JBMK08+lQfgiSUvhTiYp95vZ3fXSBiPDzN6S9BXcMWIS4MuSvmRm5/e4aKViZu9KOh9vG6Xv/p0ljQf2GWm4EknLA+dT2yH5AXB2g11Wp3bQ4p4R/YA+RdIBo5S14YNmr+AOIw/j9320x4JueAh4HhcDC1hd0mfMrBiGbC9gCrK2wg1tTMZaqrA+TJOG/oiHtkqfrQdLWha4OFnfBvhM7ntw8W8rVs7t8x7w73KLHQwjicjkUrKQbZMD50n6cirKkrQELtbMC64bvd/zLF1Yf7i0gg8gSZjs7fCQeMuShcnulmERZM1RWC/TwTYforx4nDzPkz23p2+SblAoitqK7pZBG0iaB1ie2mfkn4HtEjfmoDnCBb+rdbE/HeZRdDSrAt2OddZzeCsjbaUws5MlXYm7ZX2O2jGVeYG/SDoe+E5iHhIEo0IIsoIg6FduAmbDrd4/TfUqXEEfImkf4Id4x1axcjoj8AXgC5LOxBtr7yf7zYs7NMycpG11vSo5xumS3jOzC8sof1AdJF0IrIvX1RqJsF4FzgJOMbPbelHOYUHSCsCKZGFIu5kZa2a2WOtkQRD0miRM7I+A3alfN2iHKfEB37RucDv+PAlKwMwelnQu7gYh4Hu42KhqfB/YGJiarC6wC7COpB8DZ5tZ05DkkpZL9tkOD3mcH4j4pZk1ci/YLM0iSdsq7NGgcDhj18Z8U9LfcfH8WTHgE4wUMxsv6c/AbmT37nmS9sQdm4Tf29+n9t4+vY3sly2sD5N46Fe44PqjZOdtg+QvT3o+r23V7kpCdS1I9ny5e6TC2SBowgm4IAv8GlsWeETSvfh1uiQ+cSC9/t6khQhI0uT4wHh6D7xgZk+UX/TBQNIWwC+oDRFXBsPUrz1xYb2ZcGqkzEF2rRaPkycvAquC29Ft1F5DC+H90MHIWKmw/iDwlbR/P2iLMp6JI82jis/Pz3e43/rA15PP6Xl8FrgBuAt4Gp8YJHwC1py4m+CqwOxkYwsGHA9c2mE5BgozexLvO/ka7n47Ldl1NRF+TteVtL2Z3dKjYgYVJwRZQRD0FZI+jYct3AyvNEA1K11BnyFpP+BIJgwDV5MsWW6BW8XvmKz/gcwSvpg2jxWWkwAnS7rJzIYiNETQNhvW2SZgPHAtHpLwvBjQGz2SkKW7A3syYVi4bjog4p0WBAOApDmBC3AhZqO6QctZmmZ2q6SbcbcMgOUlLWRmwzTgPdpcgQuyAD4lad7EebcymNlTkvYFTqJWoD0fcCLwyyQ0yz3Ac3ho88nw9tT8uPPFbEl2xet2HPCDeseVNDOwSe54b1G9wZ+xmCE8Nd4JvipwnKRvmtmpY3DcviJxJShT4F6lkCXt8FPgq3ioXMPbn38qpMnf3//FXR8aImlGfHAyvccfG6Z2aeK0uDX+HkmdxaD+hJhXaS9UbD50ruEu20FQCmZ2jaRzyN7N4M+EvMNVXpR5jJk93yLbz+HP4vR6H9rJXpKOBfZmwmdA11mXkMcg8X/JMj13q1PCoH8SlneJOsepR94Vq0yHrp5gZs9Kug74LH5eN8DbBcHImD1Zps/IX4cYa0REf2ZJ1Iu+0gpJh1Mrxrobn4xxRStH3CT87rr4pKTUHffrwGtm9r2RlmVQMbOTEres35I9T9N60wLADZJ+Cnw/JlQEZROCrCAIek4y4LUtPqNzoXRzsix2iN0DRHieoFSScEI/Slabiary1+N2kk7CZ82tXPjuWeAq4D7gJXwQZl5gLTz0XP4YMwKHklWogyAlf508gwv/fg+ks1UnklSWdX7jQpgNfOfVSElc786mVogBteFK0vURZd1VwQYQSduOxXHMbFjCPwRjgKRp8cHZxZNNxfpofls7nERtXeHLwI+7KWNQwyOF9eWBx3pQjlElsdqfBjiO2gFC4YOxS+HOGPWod+0KF2N91szeaLDfBtS65dxUQRv//MB1tzTLJ/0fzAD8VtLawNZmNr6E4/Y1kjYD9sHvzVKyZAgHhMzsoWQg5lBqBw9qkpGdn/3MrJUryBfJv0X/fAAAIABJREFUHPOq5IDXNmb2V0nr4g52jSZhPAFsYmbF901tYnfW/Bq1/4fLSy1wEMD2wFy4wLXZs/Aq4LA28iu2167trFiDjaTd8XcV1K/7t0On+1WNvMOagC0lHdykvtkuO5KJko3m4wNzkT2Ln+nyuP3CobiAAGA9SUua2d29LNAAMllh/R89KcVgMuzPtZ4i6QBgf7L65ZHA99ptSybpLpN0BV432D/56ruS3jGzQ0eh2H2JmT0OrCVpN/w8pqJ08HbRvsC+UleXvJlZ6G+CGuKCCIKgJ0iaDNgId8NaC7eGbBSW63ncav+UaGgEo8SxZB3RkF2LdwMPJesfxwe58rWxnam1MTfgQODoRip6Sevj7kYzkV3nW0var4IDXEH3pNfbHMC3k7+xxBiy+qKk2fCwuXNQO+AnJhwAbCTapEmaYeNUxmbQNARZQZmcgouxisKVn+GDVE8Br9P+tX0R8C4+gABe9w1BVnm8nizT/8fcvSrIaGNmP5X0KB5eIA3Z0sqhlQZp/gTsaWYvNTneqfhzvIo8Te15Sd/7MOF5fBt3x5kMD2+QD5GTz+Ml3IVhItyZYaoG6YS7ur1EhSdlSJoJD9m6drqpSfKRXsdDiZkdnjiE7Et9YVp67g4xs6buWAk7FfK4uvtSDh6JKGtRXKC2Dv4emRh/318DnGFm77aR1Sa46DJN+xoeQiYISsPM3pS0Oj6Y+g3cLS/Pq3id9bBWA7WSPgZ8KV3FnwcXl1rgAUDS7Hi/YL7u/xLuJHIB7jj4Tu77c81ss+R5PDM+kWtNYCuy8NLvJ/sfbmbD9v66CQ+ZlUa+mAN3edy50wwlfQI4hFrB62UN0k6DO52QpHus0+P2E2Z2o6Rf4vc9wJmSVmpWlw8moOgC2q1IcCgws4l6XYZhRtIy+PMvffYdZ2b7N9+rPkm94HvJJIL9kjx/IOkyM/t7WWUeBMzsBEmXA7/DnRwbTXgJglIYqgG2IAh6j6TlcBHW5sBH0s3JMt/wfR93JjgFuDjsY4PRInHCWZ3aRv0dwPZm9q9C2oXxa3KFZNNaeIcryX7fNLOfNjuemV2adJ7dgYdFAFfifwE4q6sfE1SZaAyMHWcDc1LbEHsZH6B6Eh8AS99X43ChRb4jdt7ku3Tf9/DnxrB3ko3mNTxsHdzBKCJpJdzBqibcC/Dd/KDWSGbLmdkrSdjCNZJNK0maaBicccaIWQrrk9ZNVRHM7EJJN+Ai7R3IQhFCa3cmA/6ChzC6avRK2f+Y2UcBJH0ED1nwJbL7/h5cSHQTcE/RLTQJvfcpfILRl8lm1b4P7GVm5yXppsDDSK2Ju+akbg3pcXaVdJWZXTiqP7YHSJoOuAUfEE2fpfkO7qIAq5UDYTHN0GJm35J0CR5W63Nkwr+3cfHPUWZ2Xat8JC2PO+ykfECDwe1hIJlQdXby12keZwBnlFaoipCIfkYdM3uidapqkLjfHZq45i1DrYjwjjbc8VLmB36ZW3+tlRNcRdkHmJzsPfU08Jl8COx6dX8zewUXHj0CnC3p27jbxtfwcbeDgcUlbTlM9X4ze0/SeXg9NT2nO0oyvJ40osmoklYEzqPWxeQDGvehrk6taLlKk7v3wfurvoxHGblV0lZmdmdvizUw3F9YL7Yjg6AfOYhsQtBjQBkhBr+PP0fmwycTHYy7Yw8VZvaYpO2AW3HxMHTfxxxt1qAuGj6BfhAEY00y02gb3FZ74XRzsiw6Et2Pz8L+g5n9b4yKODBIGk92zv5F+52FmwOLJJ8NV9WPlJo8zGziZokHBUnfBI4m6yR4BPiUmb3eIP3UwJ1ks63Sa/deM2sUJqZePofild/0//lzM9unyS7BEFG413tWDCp0r7eDpM8Dl1IrxDgJ2DftNCz8b841s80KecyHz1jcDe/UFd4x/gUzu2ssfkc/MQbX8tBdp+0gaUHg88Cq+Lt7JlxAPAlwjplt3sPi9TWSLiLriDLg12a2e510TZ8FddIfhc9ATPNdxMz+3WSXoE0kHUbWKWnAbmZ2Ug+LNGZImgR3c1kZnzAwHz7pZTpcEPwy7jb8T+A24IohHWiti6RZcQHLQmTv6z3N7PwR5DET3pbYnuyZsK+Z/ayQbhLgCOCb+c3AXWa2TKe/oV/JPUuLk65uxQXuW+W+exy4kUzgviQ+6Aq1AvdzcYcS/8Jsh1H9EQOCpBnxQZoXRjLgn7iNLJzb9KaZDaVDVjC6jFHbNkLDBB0j6QlcNJ32AWxgZpcX0rRd95e0PS72TvP7hZntPQpF71skzYn3W6fv8/RcPImL1s4ysxdb5LEisAuwNS4YyPfT/MTM9muw32nJPiRp1zezK7r6QX2EpInwOuW38PMxHp/UfjZe33/GzF7rXQn7l6Q+/n9kk6sPNrN2QrsGQU+QNAPwP/wZCO5+eXBJeR+Ei73ARa6ztXouV43kfX0c3g6t+arLrKOfOpiAEGQFQTAqJLaXX8Q7ptfGOwgbibBeAs7EQxIOlTXmSMl1ANQLT9By99znbh7+lRr8lnQ6sEWyasDWyczWZvtsgYfRzP8v9jOzn4zguB/DZzWk/4ubzGy1kZU+qCrJvd4PVOZebwdJV+HOd+D35h/NbLtCmrY6YiUtgs/YXDzZ9AqwqpndW3rB+5iSr+Vi/eHD7cN0nTZD0qfwDpUNaBx665wm1+2OwIm5TWcU74Eqk4TUfgl3sEzDZs9bdMdJ0o5UkPUV4A/JqgFfMrOLyir7sJK4G/0bFx2mdbJKDboEo0MymHUzmfPtw8CaZvZkh/l9mywU6Xjgi2Z2aZ103wF+RG07YlUzu7mT4/YjklbBhW55R6zzgN3TSVfNnqHJ/2YFXOC+eS6Pf+EC9/+M+o8IgqA0xqhtG+2BoCMS18tHyd5Z/zSzpeukG2nd/2DgwGTVcMetW8sq9yAgaQdcmFZsxxs++D8OdyV9Dg/xOhk+qWB+3Il05tx++TzuAz7doI02My70TttzbwCzmNnbZf62XiDpg0ZfUZ7otfLiVknHkDnfPwgsNoRhRYMBQdJ6wCXJqgHrmdmVJeW9Ni7mTPP+Qr32axVJDEROAtan/pj17cCI3ByLmNkarVMFw0SlX65BEIw9SUzj7YEtyWYb1HupjQeuwsM4XWBm745hMatCN0rtTvetYgPlk9TOvG5nRvwFwLvUhsS5ZSQHNbMnJD2FW00Lt5gPgpROXOyCLkiEGKuQPQ/exDtpOsLM/iXps8BfceeN6YHzJH2yCp2B7WJmE7VOVR9J0wOzA58GNsUdn9I6xFHA96LjLEPSPrgYYBJq6175+ler8/VH4IdkIdA2lvT1Rq6RFWRFYEqy8/aHeh39HfJsskz/B7OXlO/QkrjCnI8P1qTn9T38uRsErdiVTIz1AbBFp2IsADM7KnFy+CI+g/kESR8vho0ysyMlbYC7mqWsgYvDqkLescKAS8xsk3Z3TlyebsXD8PwK+BPwMdzx8SZJK+XDSAVBMBCMtmNuEHRKXnxlQDthhNtp4x6B94+nfX37A18YUckGHDM7JYky8HMmbJdOgk9eW6zB7vUmFQt4ABfQN2qjrZekSbmpQv0v9Z51xZDQQWt+hDuozQJ8Ag8B3fYE6yAYYz5eWC8zotBzyTJ9xs5fYt59SzJZ8mf42HVR8PsssEtMngxGgxBkBUHQNUmoh63xhmbakCoOBCr5exD4PXCamT09tiWtFDEAXR4z5z6Pa6ehbmZvSxqHi7lSHurg2A/htugwoTVqMMSYWQiyxp5l8RCD6XvrIjN7oZsMzez5xP74liTP+YE9cTFR0AIzewV3FnsQ+L2k5XB3wo8D3wEWlLT5SMLzVBVJxwF7UVv/EhOK4ptiZu9K+jXZbO4pgY1wodYwkA6YpJ0yZQp7Xi6sT1ti3kNDIp5dHL8udwNmpNZp6BIze6N3JQwGiDRUuAEXmtmdJeR5IC7IMryOvxkuJipyJHAR2bN5lRKO3RdImhhYk+y+fBuYIOxru5jZLZJWx5/Hc+Fi1gskLWNmjZwigiDoP8oQC+TrsyE+CMpipmSZ1iX/2cY+U7RKkLSrzsLDygGsI2maIZroAoCZ/VLSo7gL81zUCrOg8b1cL83vgb2TfoJGxzsNOK3zEvc9jdr1ZYwTDMVz1cxeSAQZl+ITrY+S9LyZ/aHFrkHQC4r9RjPUTdUZH2lxrEohaRbg13h7vZ6ByNm4o/NQhW0Mxo4QZAVBUAb/pTYkIdQOBL6Kv9BOGTZ75lFiKBpIY8h0ydLwOPLt8gywRG69YYdAE16tU44gCHrDfMky7Yi9sY19JmuVwMz+JukK3N0J3JEjBFkdYGZ3JO4jt+KirC/js5r26GnBeoykXfBZnVBb//obcC1eT/sV7XfSnoWLCtL06zA8gqxZCutlTh4oCgdbPj+qhqRuwowJmAYXsE+c2wbZtfo+8L0ujhEMCZIWxd8j6bVTygxYM7tX0mPAvEneX6C+IOsvZG67AuYp4/h9wtLAVGQDrpeZ2VPdZGhmjydhj65O8vwkXp/6VZdlDYJgbOg0ZIvw937qmLs+mSvmeOAY4PIyChgMNTMW1hv1C+Zd8lsKshL+SibImgR35rxmRKWrAGZ2qaTFcAfNrwJz5L+us0txYtEVwDFmdu2oFnQwiDGBEjCzayRtjE/4mxY4VdL6wBFmdk9vSxcENbxUWF8c7+crg8WTZdoPXjxWZZC0GfBLXIRddMV6Hvi6mf25R8ULhoQQZAVBUAaTkL3E8ja51wCnAudWyB6410Ts4fJJQxMBvDaC/WrcFzqcoZ0PYdJxWK8gCEqh2BH7YIN0+Q7DdjtiLyQTZM0j6RNm1ij/oAmJ69gWwO14fWN3SeeY2Q09LlpPkDQzcDS1nQkPAdvnRfBJyKe2SMJtjsPt+wV8trwS9z3F9vF7dVN1RvEZU9nOribMS7khNYrhOHeMZ2vQJksly/Ta6UYsWOQ/+LUuasMgfUjitns/8KlkU/H5MMgskCzTc3tdG/tM2ipBMnB2PbB6sukbhCCrFCRNQU4kbGavNkk+lEiaEhcFd/T+MrMyw8sMHCXV03+dXKvfAA7Dr9n9gKfN7Ocl5B8ML8X7ulEovNfw97WoFRQ145lkmdZZF2AIBVnw4bvlQEmHAGvhoZtXwCfGfST5ewd3FX4edyq7DbgywhR/yA69LkCVSISCKwC/BVYENgU2TSYR/Q0XZ75Gh+5jZnZoWWUNhpp0Ykvaj7IVHga2DL7S4FiVQdJMwPHAJtR3xboAD1H4XJ3dg6BUQpAVBMFo8DQ+E/hxfDbbjtLYTOAws+PH5EA9YlgHnMeQkTSyImxkEFSLoktdMbxYyhvA1A32acS/C+tL0FjwFbTAzP4h6TJ8ljy4m9OaPSxSL/kOPkCYvpMeAD5jZo2u33a5FVg4+Ty7pNnM7Nku8xwEip0wZYok5k+WqUihq5CoA06ZdSgB/wN2NbMLSsw3qDbFgdRGg6+dkM+r2YDt87nPxXARg0zxufmvNvZpV+B+HpkgayFJ85tZmWK6niHpd7nVO8zshDE8/B9w11Hw5/NQ9xVLmg8PN7oisAzuntlSNNiEoT+nZZFM9DxG0l9xp8GpgZ9IetXMTu1p4XqIpNlwccvSePjt6fH2QaeT/szMhqltVRShTtMkXfqO+2ibeRc7w8sMNTWQJJNZr0z+ghFgZr/vdRkqyDO40+Ky+LtauIvu/M12apMQZAVlcBvwAdk7fTlJ23db75G0HbA8mdBrfHKsyiBpIzxc7ixM6Ir1ErCnmdVzsw6CUSEahEEQlE06U2i/Hh2/0oKsIAiCYNQoDsY26sB+Fe/8F+13xKZOOGnjb66RFS2owyW4IEvAapJmN7ORhJ2tCpuTdaB8AGxeghgL4E5qZ+AuAgyTICu9VxenvFnsqxXWnywp30GjzFka/8LdeE82s2F0HANA0qR4OKduB2Axs1vKKlefU+wLa9fpoh1mJ3suT9wkXb7e8X6Jx+810xfWmwncp0o+Nxr8LvJAYX0pynU36yXbk717pgHaEmQlDpipC6uZ2cc7PP7Qh0CSNC9wHLAh2XN06M9LP5KEhN8ZDzUl4FeSbqyKQLNdJK0E7I+HF2/2vhlRtgzf5MNiG7L4Hkt5BHdzAphG0kJmVpx4VaQo6iiGMA+CoEckIQtPwEOYpeQFG90wbM/RYJQws/9JugF3rk/bmMdLetHMLuokT0kb4td+mp8B11fF0VXSR/DwhFtS3xXrMmBnM3umzu5BMGqEICsIgtGgV51WUdkNgiAIOqU4YNjI/ep5soHbOSRNZWatnDWKzhdT1U0VjIRxuc/CXQzO71FZeoKkRXBRoCV/F5vZ/SVl/2hhfd6S8u137iqsrwn8rNtMkw6hDck6vN4E/t5tvgPIIV3sa8DrwCvAf4F/mNnzzXepLpKWxEWTqwKLUU7fzjC5uKQC07T9uCpwabeZSpoOd8EsHqce+QHfNxqmGjzeLqw3Gnx+Da8PjUTg/mKyTP9vc4+saJVkVrJ3dPSHdIikDYDT8PsyP3DT7TkNQdcoYWZnStoPd4WaAjgY2LanhRpDJB0L7IVfY8XrLJ4FIyN1ckzP24LAFXXS3YOH2ktZhwmdsIuslyzDITcI+ghJuwG/IBNgF5+b3TxH490flM3huCAL/NqcAjgvcdg9sN3JqYmj5iHAV3Ehd/46P7y84vaOpE7/a3ySVNEV61VgXzP7XYPdg2BUGZbOtiAIxoZeNvqjshsEQRB0wyOF9VkbpLufbLB1IuDTwLUt8l42WaaNwdc6KWBQwyvJMq17zNujcvSSxZJlel1dVmLeqUAxPb/thuccaMzsaUn34edWwLqSPmZmT3SZ9bfJQksacIuZVckRpy3MrBtBVgBImgs4CVg33dTD4gwyj+c+C9hK0iFtCKxbsQMwGdm9/niTtHOSiTSr5PD4SmG90fvjBWC25POckiY3s3da5F100pq6bqogGAGSVgD+DEyebErvSxXWG5HvB4tn8thyDi7IErCJpN3MrEoC17okzni7MqHrA9QXaAXNeRh4iyx87mIN0t0M7Ev2TNhT0m+SUJoTIGlxYAtqnyFFp8cgCMYYScsDP8f78+q9wz/A67OvEwLXoA8ws+slnQzsRNbOnAgXVm0v6Rrc2f2feBjOV5M00+MTipfCBV1r4UKsvFDJcMfxG8bsB40uF1Hr/EXy+RpgRzMbVqf6oA8IQVYQBGURDf4gCBoiKT9b9TEzu7GkfFclJ8Qws9PKyDcYSoozYxt1xN6N2x6n6bahiSBLksjC0KTvyioNvPaKGQrrU9RNVW1mKaw/WGLexcGsdsNJVYHz8VCFhndW/ZosHNSIkbQuLsjKdwr9oftiBsNGMrB3Pf78qzcI21X2JeUzKNyMd1RPm6zPiYcq27XTDCUtiM84zt/rdYWykqbGHThI0hVdCQeZYsiw4rsq5QGyutYkwHLATS3yXipZpue38sKLYHSRNDmZGCs/aHM1cAHuyHhh7rubgB/hA1wzA8sAawDz5NK8l6S5dfR/wdDzj9znyYGV8P9dZUnqlbtR6+CWvsNfA+7D3RlfI8LjtYWZvS/pZjL3q2KY8ZTLqK07zA+cLWnbYsh4SUsD55GJtMH/J7eXWfYgCDriaGrdgQQ8ARyP3+cPmtl7PSpbEDTi6/hkltR5PW1zTgKsnfy1ol74vguTvKtGen7eAL5lZif2uDxBEIKsIAhKYb5eFyAIgr7nVLIK/7lAKYIsYA/gy7n1EGQFHWFmz0l6lEzg96kGSS8Cfpx8Tl01fmdmf22Q/lB8wDE/aH5Ll8UN3JkMskHZl3pYll5RDIVZdCXphqKjyTANeh+Hv1vSsEVrS/o1sJuZjWhgS9L2wAnUil0eBU4vp6jBsJCEvbwSmDHZVByEDUaAmb0r6XxgO7LO2p0ljQf2acOpqYZkpv35+LMz/d98AJzdYJfVqZ21e8+IfkB/k4YUTn/bonjdv8g9wKa5dFvSWpC1TWH9f50UMAhybE8W/lm4mGpbMzsrTeBzKz7kWTOrCWWWTL7YAG8fLAJMChwA7G5mJ49m4QPS0MXpc2QhKi7IwtuWKenFeXOy/ZqR1lWDD7mWTJC1UD2HXDN7R9JvgX3InhnrA49LugIXJE+Cu7atRua+k77vTzKzD8bixwRBUB9J8wGrUHtvngXs0MjtLgj6ATN7T9LGwK+AnakvzG6ZTSH9ScA3KureLnzsaQczq9Lkp2CACUFWEARdY2bNQjEEwSCxqKQD202bXxnBfg3zGAJGa9CwbJeIYHi5Dtgx+byapEmKDVMzGyfpLtylwfBBlyskHYGLLB7DZ9t9Cvgm2WBj2tlzh5k9NQa/pbIkbgZfo9Z17OnelahnFEVoZYYVTMNIpdftCyXm3deY2SuSDgeOIbvGdgKWkXQAcLWZNXzfSJoUH9DZH1iZ7Bymy+/GYFnQAd/Hww0Uw2rcgQuB7iYcMUbK94GN8bB36T26C7COpB8DZ5tZU6GrpOWSfbYjm2mf3uu/bNL5u1maRZL25u5+Sv9gZs9Iegp3HQNYskHSS4HDks/Cw2382szqitMk7YW7aOXf/beVU+pgiNmV2vv2e3kxVjskdYKLJV0NnAxshfe3/1rSayPNLxgRUxXWKx1iW9KcwLLUXrPHm9kePS1YNTgHOIKsnrUV2SSsPAcn381K9n+YFtikkC4vugZ4qkF+Q4mkKfB67fS4E/NEneZVlvt+MDSsWFh/ENimooKUoGIk1+kuks4CfoFPBID2x0Py4XP3NLOG0R4GnLeBA8zsZ70uSBDkCUFWEARBEDjCK7IHdbhvJ/tB7aBC1QnBVNDvXIYLsgzvGFwd+EuddAcAl5PNSJoSn5V8KD4Qnu9QLHbGHlF2oYeJROxyGrWhYcYDjRzKqsxzhfWPlZh3saOyeKxKY2bHSVoW2ILsPb00ft+/kIgy8yyWuGjND6yACzyg9v434Bdmds5olz+oFpImxkWB+RmtzwPbmdnlPSvYgGNmT0naF58ZnA/7MB9wIvBLSffjTk7P4WK3yfAB//nxZ0JRvJoyDvhBveNKmhkfuE2P9xYeirJKXAdsnXxeQ5KKQlYz+6ekccAnyOpS10r6DnCWmb0OIGluXOC+B7UihPtjtnPQDZKmB5bIbfo/4Ced5mdmb0vaFhcYrI9fqydJuikmY4waadjT9Lnweg/LMhasVFh/ANirFwWpGmb2sKQbya6pjakjoDKz1yStj/cRTE99d5Kia8nLwMZm9uJolH1QkLQMsAOwKrAwLmTvFiPGN4ORkU4YyDvXhRgrGCgSIdViklbF+7BXJYv20IjHgRuA31VcyHob3k/yUK8LEgRFosISBEEQBBndCKM63TdESkHQP1yGD7hOm6zvQh1BlpldKelUPMxJfhAXJuxYzN/jp5jZRSWWd2iQNCOwEfBtYEFqB2WvM7NhDFn4n2SZXmMrUV4ovPWpPcd/LynfQWJ7PCzkutQOqsxMFtIkve8XTv7y2yjsdy4uKgiCkfJpslB4aUitdcysKAwMRoiZnSxpGjxUaXEAdVLcDbORw1Oje30c8FkzaxTqdQPg37n1m8zsrQ6K389cgQuyDH+Orkz9cIQH4WFi0nM/Iy6QO1HS83ifZRqmsyh6C6eRoFtWILuuDDin23BiZjZe0i6448ZU+ASP/YFvdFnWoD7bFdarHsa0KAI+JVxXy8PMVm8z3Z2SVsHF2yvnv0qW+frBrXi4pPx7f6hIhNUnM2H7KSgBSRPhIfhWBJYBZgFmwN8/nZxrM7OPl1fCvqM4Hj6M/RxBRUiEVTcCSJoV75OaAW9/gQuCXwLGmVnV60gpn4m6UdCvhCArCIIgCJwQRg0m+brMez0rRVAJkpntO5LNLGp2Te2EX3/pgGOjZ0jaCXYKsFsJxRwoJHVjgS28I3E2YK7cNqg939/r4hiDzD9xl5yZ8POyqaR9zKyrZ6GkjYCFyM7xA2Y2NCELU8zsXWA9ST8ADiQLR/Zhktzn/HVZ3G7AYWbWqZPmUCBpSmB5fDBhIbwjcUb8/L2U/P0buAW43cze7lFRe8GCuc8G/DHEWOVhZj+V9ChwPFlYyHr39wS71knzJzz8Q0ORsJmdCpzaaXkHhIvwUBFTJOs7U0eQZWZ/lrQ1sCG1AveJyYQHHybPfb7AzMoSIAfDyxzJMn1X397GPlO0SmBmT0s6h0ws9BVJe8bgULlI2g+vM+QnxvytdyUaE6YvrIeQoEeY2f3AKok7yReAT+FhDCfGXTXvBC4ys+t6V8reI2kJ3DXzI9Rvx3eVfUn5DCSSJgP2xgW/cxW/7iLrqveNF/s1qu6sGAwJieBqWERXDYn6dtDPhCArCIIgCIa8IT/gzJT7HA3poGvM7Nw2040HtpV0Ni4IWp76z5I7gMPN7OLySjlQrE53nXrFc1rM6/tmdkcX+Q8sZmaSrga2TDbNDOwLHNlpnpJmAX5BrTvWsF67AJjZYZLOBb6DhzCcNP91YQm11+wFwMFmds/olnJwSQZq9sbP7eRt7vaOpD8BPzeze0etcP3DLMkyvScv7WFZKomZXSjpBtyFcQdqxUCtBNeGu2keY2ZXjV4pBwczez0JB5k6LDRzANsMuBBYm+YCd/BzfimwTRnlDIaeGQvrjzVI9wFZOPJ231NXkgmypsNdS4ayvlo2kj6Oh4Tdhlox1r/M7LFelWuMKPZ3vNqTUgQfkncnCWqRNAP+LJwh2VTPQSzoAEkLAmfjYXeLjq3dCN+G4X/zr8L6LHVTBUEQBEHJhCArCIIgGHbW6HUBgs6QNCneAZF2Ogydg0vQe8zsEuCSxB56SQozY83s2V6WrwLU60gUPri7v5n9fIzL028ciwtZwM/LwZL+bmbXjDQjSbPjriZzkZ33d4BhP8eY2QPAdpK+DawJrAYsjYvgZgImA17EHcsexMUZV5nZo70pcf8jaQrgp7hzDtQfAGg0cDMFsCOwo6QTgW9W3DGr+Psf70kpKo6ZvQx/aKZ/AAAgAElEQVQcIOlAYB08DNEKwHy4s8N0uHPmy/i9/k/gNuAKM3ukJ4XuY8zsxDbTvQOsK2kn4AAyl9IiTwA/BE42s6q7NwRjw5SF9dcapHsdv//TsMXt8ESyTK/VRRliQVbyXO14dzLH3KWAxXLb88L4w7s4xqDwcGG9KCoMgn7iQPy+LU5cuRU4H7gbeBZ/9oajSZtImhMXAc5K7XNQhfV0W55GfSvDxN9wMeu0yfqngat7V5wgCIJgWAhBVhAEQTDUmNkNvS5D0DE/wDvH09n09/e2OMEwk9hDR0dOfcrs5HsFOB04LgbAwczuTNybNsGfg5MDF0s6AHcPatm5LWkiYHvgMGB2at2xTgpRYUZyLk5P/oIOkTQXLlpbiOazuNv5bldgNUmfM7NnSi1o/1C8B6MfZxQxs/dxF6ZwIhtDzOxk4GRJi1Mn9JOZ3d3L8gWVpCjAauR+9Sre5gT4aJt5F13hht2B42DKCYNVdIJJudDMziwh/37nFuB9/NkIsDjQTXj4IBgVJE2MO47mxUL/A7Yxs+gz6Y5zyIRuabv9OeAK4Elc3J6e9weS9NPjguJlgE+QtfWFTzb4TZJH5TGz9yT9HtgDPwdbSjo8xP5BEATBaBMdeUEQBEEQdM0IZ70u2uEsWeEzmefEXQvmpVY4cEsHeQZBMLr8vot9DXcleAX4L/AP4G4ze6+MglWIPXAXl4/i52wK3Dnrm5LOws9bnmkkrQjMjzs9rY8LsfLiFwPuBb476qUPhgpJ0+MDBp9INtVzwXoVeBq/98EHEeYkGxAv7rcocLmkVc2siuF7/llYn7MnpQiCMcDM7gPu63U5gqGg6K48bd1U/j6aO/k8s6RZk4kYzZitsD5p3VTDR7eTNOo5v1xAFr670pjZy5IuATbCz8VGhJNt0J98mmzyZCr6WTvCuHeHpA3wc5vvB/0Z8N3EcZRkYlbKA2Z2cCGPuYDdgT2BqfD308bARmb2t9H+DX3CYcBWuMvgJ4B9gON6WqIg6JIkTOyCeJjYGfHnw0vJ30Nm9lIPixcEASHICoIgCIKgHA6m9azXtNN0EeCgLo9XdM34gHAsCYK+w8x26HUZqo6ZPStpfeCv1HZ8z4V3Lqakz811kr/i9rzA5TngyxUPAxf0hpPwcEPFQdW7gN8BV5pZMSSPJ5IWAD6HhytchtqZ4Z8ETsQ71yuFmd0t6UkyZ5Y18FAvQRAEQec8mCzT99E8DdLdgwvfU1YD/twi71WTZTpg/nInBawg3TiQpOG4Uh4AjjCzYesDOBjYAHfJWk3SGmZ2XW+LFAQTsGDuswGnhRirFNK2ffpuOcXM9mmSfgLM7Cnge5J+B5yNu5LOBvxF0mpmdmeZBe5HzOx5SVsAl+GCtCMlvWhmp/a2ZEEwMiQtD+wErIK7jzdL+yAe7vRkM/v7GBQvCIICIcgKgiAIgqBM2pn1Wkb4smJn7o/M7OkS8g2GGEnTANMAL5rZu70uTxC0i5ndJ+nT+ADh4tR3HaLBtqIw5n5gQzN7rOxyBsNN0mG4KbXX5wvA3mb2p1b7J0Kth4ETJG0J/BQPv5GKsjaX9BMzu2M0yt9jfgEclXzeQtIBZvZ6LwsUBEEw4IwDxpPVixZrkO4fwM5k765daCLISpwgdyR7NwE81mVZB50n6FyMVc8x94aKvutbYmb3SDoI+CF+bk6XtGLU20cXSTPjwsyFcfeRGZKvUveRccDfzOz53pSw70jDtKbCoct6WJZKIGlyPFJA+m55Hdiv0/zM7BFJa+KTuhYFpgbOkbS4mb1ZQpH7GjO7JnEcOxt3Y/6tpPVwoW/RnTgI+gpJy+HueOmEgXbGWRbGHeF2lnQLsNcwCDCDoJ8IQVYQBEEQBGXSqKNVbaRpl/zs2HeAI4DDu8wzGEIkLQ5sjTuuLApMlvvuVeA24Cp85mHMbA/6GjN7MBG8HAzsShberV33wreAE4CDQ+gRjBLfyX0W8BTwOTMbN9KMzOwMSf8ArqE2hN+3gM26KmV/8jNge/xdNRNwNLBbLwsUBEEwyJjZG5Luxt1BDFi+QdLzgV8BE+HvrjUkfcvMji4mlDQFcAYwK7VOzjeVXPyBwszm7XUZqoSZ/UjSrMBeuLPN7ZJ2MbNwzywRSTMBO+ACy0+0SJ7u8yDwW+BUMyuGRR0miuKAJ3pSimqxHN5flToEX9htH1USBnU74PZk0zzA3ngfa2WRdGBu9Ty8jSU8dOPGkh4F/gY8A7xGh33YZnZodyWtBpImA5bGHa5nwQWt09DZZG0zs6+WWLyBIwlLehCu7Si63bfcPVmuDNwi6UAzO6rZDkEQlIfMuh0TDYIgCIJg2JH0GM0bAPPkvn8LD4c1UsYDb+KzY/+NN5D/bGYvdpDXwCNp29zqY2Z2Y0n5rgrMm66b2Wll5NtPSJoOdxvZimxwpR7pNfsKcKiZ/XQMihcEXZNc4zsB6wIrAVM1SPoB8HfgSuAEM3t2bEo4mBSfjyPkDTM7t8TiDBSSJsHdsNLO1/HAWmZ2fZf5rgZcm64CrwIzmdkH3eTbj0haELiZzBXsaOAAMxvf04IFQdA1ksaT1TtvpP3w7oeShcczYHVGPsBVk4eZTTzC/QcWSccA+yar7+Pvj9fqpLsQ2JDMmcSA64A/Af/BB8WWxoWyaejDNN35ZrbJKP6MYIiQ9LHc6u64ED291h7A3dtuw4UEr9K5kGBoBTSSJsKdhw4CpmDkz1QD3gYOAY4ZxnpaIvI5JVk1YCUz+1sPizTwSNoaSPvmDNjNzE6qky5fn7jYzDZqI++L8FCoAE+aWaMQvpWgcI5qvsp97nrQfJjqU/VIJgvuA2xEbvJrN1kyZPXUIpJ+BHyb+kKsVu+q4jWd1h2OMLMflFPCIAiaEYKsIAiCIAhGnUKD91wzq6J7xZgyWudU0p+BL6frVWvsSpoTuBwP69aqw6X4/cnArhYV6GCASIQwn8BFHDPhnWEvAs8DD5vZqz0sXk+QtCzZ4HPK5Wb2rxb71TwfO+BzZnZt62TVQ9LKeEiM9Pl5hZmtX1LelwDrJasGrGpmN5eRd78h6RPApcD8+G/9Bx626JIqitB6haRJgdnxECbT4OLtjjCzW8oqV1BdcvX6dHBkRLvnPndTRx26gS5JqwA3kJ23beuF0E2evXcDk6abaN52SP+X7wLLmdm9ZZY7GF7aEBKU0U41MxvKqCpJaMLLcCeXTs9pfr+/AxuYWScTEgcWSUsCdyWrBmxqZuf1sEgDj6Q9cMdc8HP6WTO7oU66fHvgajNbt428dwJScZcBi7dqFw8yhToXtO4L7IShqk/lSRyxfoFPEITuzyXk6shDfF6/CvyG+iKs+/DoDnfi4Z1fSbZPD8yFv9M+B3wy2W65/Q34qpmdOlplD4LAGcrKdRAEQRAEQUUoo2HbLN9KCY+S2a5/ZsJGaCOKDd2d8FnwR5ZfuiAYHczsfeD+XpejzzgFD/2Wcgfw8zb37ea5ewzuoDGMpI4OaadfmW5h55IJstJjVUqQJSk/A/5OYD78XC6Lh9p4S9KddOeIYWa2S7dlHVSSwcMdcLHmYpTTX2Yl5VMJJM2IPwPnphyxW1VDwXTznul030rV+dvFzP4q6Sl8sArccWgCQVYSFnpv4HiycFEw4fkubt87xFjBKFDvuksHq0erf6DySJoND4WdthGaOY+8nmyburC9+HxYDrhO0mfN7H/llrh/MbO7JT2Bv+8B1sDrq0HnTFtYf6VuKr82p0k+T9dm3g8V1pcAKivIytGs7tOtwH0oScRY1wIrMmG/clHM3m6/89C/2yRNj/dDF8/fX4FvmdntdXfMOCPJZzngKGA1ausOR0s6bxgnawbBWBIdQ0EQBEEQjBVD3YAaJYZy8KQL9sQ7Bhp1rr4CvAHMAEyZbLPcUsDBSUO12GkVBMEAIGlTXGyR3tNvA9skwrV26eTZK2BJSV+p574xBMxaWC/zGfpwskz/L8VjVYGdmPC6yw++TgWs3EX+aQf50AmyJM2FuwKkDgJRXy2RZABhJ1zstkjJ2VdRkBV1+7FnNbzuD03Ov5mdKOk94Dh8YNwapBfwFh5OqnKh30eCpI8AC+MurdPgoYv/B9wXro5d0eg6LeP5MczvwD/hYqxiX8Gz+GD2NcA/gWfSMITJhK85gKWAzwJb4g6b+YHuRYDTgbXG5Ff0Dz/HJ6MAbCHpgHohYYO2ebOw3kjQ/hpZiPi5G6Qp8nKyTK/9OUdWtIHjCaK+NVr8CliJCYXCTyZ/6Xfgju0P4JM0ZiYTx5Pb9z3gVuL/9S1gRmrddH9gZj8cSSZmdgewhqT9cZft9LzOiIfqPbC0EgdBMAEhyAqCIAiCYNQxs45nvwdBGUgSsDcTdrDeh880usLMXsilXxjYHNgL7yBImQz4epJX0CVJJ/Z0dO+S8URphQqqzn7JMu3IOqpDgeVIBqzyz52vUcd9YwiYorD+Rol5F/MqHqtKFGcSFzunOxlIHdoObkmLA9fjYoyy3UGHeVAbAElfBE4AZqP881HF63bor5leYGb/GUHa30q6FG8fbEit2ybAg8BFwHFm9mx5pRwcJE2Mi3u3xUPk1KvfvyHpWuAn9UJuBS2JZ0XJSNoOF1TlnVzeAA4Bftpo4kYizHoq+btU0nfw58NBuHtWOni+hqRth0yk+Qtge2BxfLD/WLwdFHTGy4X1Ru5Xz+EiQYDZJU1tZq3aXTMU1qesm6oimNm8vS5DFUnchr9KbTjI24Cvm9ldSZrxuV2uN7PNcvvPigtXdycTbk2Ci7K2yPfXDiGbUivGOnKkYqw8ZvYjSdMA++fy3ZwQZAXBqBKCrCAIgiAIgiBPvn74Xs9KUT6fw8NY5RuxpwE7m9kEv9PMxgGHSDoNuAJYILfvNpK+GTO7R04SCmIbPCTU0mSdhd0QIaGCtpA0Dx46JL2XXySbuT2irJI8dmwz7XG4sFPAypLmMbPHOzjuIPN8Yb2Me7+YV/p/KR6ripQ5GDuUA7uJc8uV+CAhNA5BFnSApK2BU8nEGGUKqKr4Pzqk1wUI2sPM/g8fwNpf0qS4K+PEwHNm9lZPC9djksHYc4D5000Nkk6DC9o2lHQxsLWZvT4GRawCa/S6ABVlz9xn4aKW9czsHyPJJBFuHZsIDq/AXV/SdsfeeP/DUGBm70n6EnALMAvwVUmvAt+JfpSOeLiwPluDdPcBSyafJ8KFLVe3yHu5ZJm2pcLJLOiEb+c+G+5stZaZvd3OzklY19OB0yVtgbttfQQXy/5V0irDKMqSND+wIFlb6lFc9NstB+MirPmS9QUkzT+SiQpBEIyMGLgIgiAIgiAI8syU+1yljvFVc58N+BuwYxpuoBFm9mji8HAnMHmy+SPAEsBdo1HQKiJpWlz4sj1ZG6SKA6pBf7NJ7rMBv+1mANDMft9OOklzkw22C/gKcESnxx1QUqeQtCNxDeDSkvJevcGxqsQtVNMRqJd8HxfzFZ0z7wDOB+7Gr6XXgKZ1haCWxGX0d/hAYL0w0eOBV4lz+yFmFoKsASSZ1PFUr8vRD0j6DHAJta4tzd5b6fNgQ+B6SWua2SujVb6qEI5i5SNpAeBT1E7c2nqkYqw8ZnZXIky+kuw+WFLSAmZWFNZUFjN7JHk2XIpPcNsHdws7Ario3sS4oCH/Spbp9bRYg3R3423NNN02NBFkJY7lO1DravRMVyUNho4kIsF6ZNfR+8BO7YqxipjZmZLGAdfiE9sWBs4G1iynxAPFErnPBvyxjGdnIpr9I7WuWEsCIcgKglEiBFlBEARBEAQBAMks7yXIGtFVmn20bLJMO1kPbCXGSjGzcZL+AOyc27wcIchqi0SMcgMwD7UirDLEBSHqCkbCeskyfQ78doyOewLe0ZU6xazG8Amy8oNaAraSdHC3jhiSpga2onYQoeMBtH7FzD7T6zJUiSSk1k7UumI9D2xnZpf3rGDV4Ud4f2P+/L6MPwvPB/6fvTOPu28q+//7Q+Z5KvMYhaiURJkrkmR6CqlIJf3SQ6OhpFSGaNTAgxRRMpREZehrppAh0iBjxoyZh+/n98fa295n3+M5Z5/5er9e57XP2mftta5733tYw2dd1w22n+mRbUEQ1IykBYCTSWKsqULpVkPuiiSGOZIkHAiCbvOa0ncDv7M9lUehKbF9rqTfAptX6hoJQZak40rJ64GVKO73U4BnJF1LEv88RmtjA7a9W7u2DgK2H5R0C+k8muRtfDx+BRyWfRewg6Qf2z5/gvyHksQu5fN/SQ0mB6PFGiThlLPPBVnUgZaxfa2kjwI/y3ZtJOm9tn/anqkDx0uzbT6GdUWNZV+ebfP7f7Eayw6CoEIIsoIgCIIgCIKcL1AMpBu4sbfm1Eo+cCXgMdvnNXn8aSRBVt5RXXGSvEGGpLlIKzKXz3aN5ykjKCHpgKlzdRfbX+61DTVRXv3+V9v/6Ealtv8j6RKSEAvgdd2ot5+wfY+k60mDtZDCbHyLJIpph2/Q6OXoetuxqjuYijdStHdECtG8me0QWreJpHlpXCGfTxy8y/YDvbQtCIKOcRCwFGPb+SaFz7oFeIIUIvY1wOJZnrzPmQu1j7U9o0s2B0HOktk2v2ZPrbHsX9AoyFpyooxDyC6MFVnl97uAOYF12ig//3+NhCAr4w8UwrYNJc1W9ZRj+x+SriL1N02a/z1L0uGkcHD/yvatBXyK5KWwoc2WheYNgmZYtZL+3TSOmXWqDLZPkfRp0gLbPPTrqAmyFq6k6/QGfv8UdQVBUCMhyAqCIAiCoCUkbVDdZ/ui6ebtBBPVP4g0KcpYrUURh4C5SAODbyKJZsqDMZe1UGa/skC2NXBDC8dfO0F5weR8GliFsRM0/yat3oyQUGM5kP4LTTbwgixJy5HCjeaTfxd32YTLKQRZC0la0faouYP/KWkVdv6e2VXSs8D/Nut2X9JLgG9SCGXz99aJtVocDCsrl77noR9CjFUP6wOzUbzHHgS2sP1I70wKgkYkLUjyCLIoMC/pOr0f+IvtF3pp26AhaW7g/TR6vAL4P+Ag23eNc8yGwNdJE6zlNu8ewIyOGRsE4zNPJV3ngo28rPw6r9Y1CuTPhKp3vOrvzdBvfeVucTaFh9e5gU0YX/iyL2lRXN7vnQPYL/tUyftQOV+p0d5gdMiFPPn1NJ3FvXNNs+xfUEQ8WEvSEiO2AOu/lfSCNZZdHdeu1hUEQY2EICsIgiAIglaZQWPHPV99NZ28nWCy+geRA5n6nOWDV6sCX2yzvupA2QukFXTDQrmj2Uooxocq6fnbsGUkkCRgTxonaJ4E9gaOsT2qA6nTpV88iA3L/2m1bJsPEl7T5fpvqqRXIa1QHiW+S3om5F40BOwObCxpf+BM289PVkAmxHonabLglZWf78rqCIKpyMMx5M+D3/TQlmFjmdJ3A0eHGCvoB7JQpbuTxEOvowgjXOYJSRcA37R9YTftG2DeRaPHQQN72D56ogNsXyjpzSQPxO8oHfsuSfPYfqLzZgfBizxcSdd5/T01RV2jRJ19237pJ3ebs0nhHfOxqN0ZR5Bl+3xJRwMfodET4XiU+/o/jNDdQYtURULV8dOcp0je8WD6AtXq4tjXA7+e5rHDQNXD8Kokb3l1UB0jC2/GQdBBhmnSMgiCIAiC3tDMYMioDpy0w3TOWR3ntSq6ONj23TWU2y+UvTU05YkFwPbzSV/UUF4wOWuRPA/kA4AzSSGLzu+pVYNDPwihhumZvUglfVuL5Uw2oD0Z/66kF2qx/oHF9tOSPg6cTjHoJ+AVpJWvD0m6iCSWu4s04WCSoHYp0jNlA9L/siwiFklE/DHbz3btDwoGmeo9fHtPrBhO8mdtfo8PjffaYHCR9GpSGLI85PhE7/F5SaLfd0r6NbCz7ce7YOIg88bSdwMnTSbGejGj/ayk9wJ/A16a7Z6NJJaL50bQTf5WSS9JfQs3lsi2+TuxWtcwcxH90Z8dGrLn5vuAZbNdky1k2YMkPM7Dw0/0v8jfhz8APtG2kcGoUh1jnWjM9TGSIEuk/v10yEVC+TW8fFOWDT63ZNv8798B+H5NZb97grqCIOgAIcgKgqArtBhKazqY5G3jUeAR4J/ADeFmPgi6SjOT050akBkm0UCVqQZOJsszXVQq7xnga4Sr8qB9Vi99N3BqiLGmxR3E4HUnqLpjb3WFeqvvm3xCN//fjpwgC8D2mZL2Ar5DsWIb0nldBNg6+0xE1Ztjnt7Tdng5CqbLfZV0jI3VxzOV9P09sSIIMjJPTGfR6N12snZW/l55JzBD0qa2H+2UfUNAHkYoF5wcPN0DbT8m6SigPF4YgqwWkDQ/sBFJuL4qqU21EEnkdrbtj/fOur7nchq9tryV9Myog7eUvj+d1TUS2N6o1zYMI7an5Rko80b+EUmnAPsDb2Jse3cmcAnwFdvn1mrogCJpFtIzdDHSM3ReWuz/2/5Jjab1O9V20kQRBR6hEGEvJWnWaczhVUMbztescQPONaQoDwuTrsU3SdrG9hntFCrpXaQ2Qz6n86Dtq9s1NgiCiYlBpyAIusWBdG9y8RlJVwPHAyfbfrJL9QbBKBLesTrHVKKM5Uq/P0VrroVnUoha/w5cCfzC9kTupYOgGaohoX7ZQ1sGBtvL99qGIaUqyGraUx4p7MNeLdZf9dxUtWdksH2kpEeAIynCHFUFVhMeXvou0vtrD9s/q93QASMLE7sEafJgYdK5ejj73BNhYhuohr5YsidWDCd3VtKjNmkS9BGSFgBOpnjXNPxcSbuyFfBa0rvqfZ2ycQhYkmIy727b1RDNU3EOSZCVn/fpeswIAElLAZ8BdgPmrv5MOq8vrR5XOn5nGgVxp9net247+5nMg+vJwAezXTtK+lK7YyKSFgbeS3Ftn2L76XbKDIJmsX0ecJ6kBYE1SM+DWUnjh9faHuUwmgBImhP4AMnz0OsZ+yxtlVESZFW9DS88Qb6bSd6xAWYnecD+0xRl5ws983daNRTsUGPbks4BdqZobx0n6R7bV7RSpqQ3AD8qlWdSSNQgCDpICLKCIOg23RBkzAmsl30Ol/QZ28d0od4gGDVW6FDegKlFGZJmlpJn2666Gg6CXlMN6/ivnlgRBInqysumPVRlA9atDlovWEnPHDfXiGD7REkXA4cA21GMTUwlGsr7Es+RwhzuZ/uOzljZ/0haBtgVWB94A2kV93g8LulKkteR423f1SUT+xLb10m6E1g627Ux0NYq4+BFrsy2+b28AnBxj2wJgoNIAp+qmNfAX0ihWZ4gTRy+Blg8y5MLhQXsJOlY2zO6ZPOgkQvMTVrg0yzVEG4jK1hvFknbAMeRBIdV79nTHXv9FfDdUhm7S/riCIaA/hLwP6R21CLA0ZLebbul9nomkj86K8uk58yB9ZgaBM1j+xGiPTYGSTuQnoG5gKiueatRWwhzc7bN/+5VSe+XKtcD7yqlt2FqQVZ1rPs/TVs3+HwN2JEUhtSkttJ5kr4MHDHdSEGSZgX2Br4IzEPx/3ohqyMIgg4yS68NCIJg5CivOmz3M1k5efitBYCjJJ2SNTqCIKgJ27dXP83k7cSnm39/EARTUvXaNtIClKDnVD2mLtLl+qv1jbwH1+zdvSOwPLAf8FtSGANN8HmE5EljX2A52zuPqhhL0gpZCJJbSAOqm5A8EU107uYDNiVNOP5L0smSlu++5X3FdynOzw6SJhKzBU2Q3ZN/pJjQ2ryH5gQjjKS5gffT6PFKwP+R3iFr2t4me5dsYXtJkjjzKsZOyO7RLbsHkHJYolZE69UwR/EsngaS9gZOJY155iLD8rU+LTGA7f8Cx1Jc8wsAW9Zq7ABg+06SwD0/b9sAZ0hqur+QecY6PSsjZ7cYrwqC/kLSEcBPSf30/BlY13zVSJG1/8tCqTUmyJqHxszn7j4qadmJypX0P6TQr+XzelUbpg4ktm8miXzL1+ncpDDRd0o6TNJbx3tnSVpY0lskHULyZHYohRgrby8cZbsVUX0QBE0QHrKCIOgW1dBby1A0IqoruZ4AHiO5Lp0/25Z/z3kI+C9JXLoAxSRENZ9IK++/B3y0nT8iCIKgz4gwkK2xmKQNelWG7YvarHtQuKGSXqInVgRB4t5sm7cRl54oY4fI68sHve6dJO9IYftukqesQwAkLUryYLYQ6Xw9BDxsexRXw45B0vtJYqJ5GduPmvTQbPsS0krjt0v6mO2T6rdyIPg2sAuwGmki5uuE6KIuDiZ5HBOwraQVbYeXzKDbvIsiVGH+7t3D9tETHWD7QklvBk4D3lE69l2S5rH9ROfNHjhybw3QwuKLLBRPeVcspJwCSVuT3lll4ZWAe4AZwF2kMIbTFQacDHyylH9zkqBopLB9uqTtSWHG5iEJ0/4u6ZvACVMJqiQtRwoptTdFG/ZxYBfbI3c+g3rJQoyV5zTut71Pr+wZdCR9jHSvQuNztBlaPW5YmQFsn33fZLwMti+RdAdpXtAkL+IXSNrd9vl5PklzkPplB9P4Lrvd9l87YPsgsDfwKpJn7LJDisWBT2UfJD1LmlfNPWmV51XHmzedQWoDBEHQYWSPpGg3CIIeka0U+hHwToqGwzXAicAlwA22n6kcsxTwWmBrUsMuH1R7mDSg9oss32xZvk2B3YFlGbtCbHvbEY4iCIJgxMhCPJYnZFoqpvS91TJseyQWRUiahTQxsGi26wjbn+2hScEII2ltUiit/N490/Y2kxxSd/2nAttmSQPr2B651Z1Be0j6BPBNJl6EMhnj5TXwcds/qMfCwULSysClpPeUSRPc+7UaoigoyDy4bU86r1cAm9p+urdWBaOEpG8De1I8+06y/b5pHjs/KZTeSyn6DhuP0KKKaVPqYwGcZrsaWqgrZYwKkuYhhYFfjKJv+wCwF/AzZxM9zZ5TSbeSxlAF3GZ7xc78Bd1D0gEtHroCybseNI4d3ApcS+rflie7lyCFPF2hdAwkgeJPgNvygm1/uUWbghEn6wN8i+J6/NPqhAQAACAASURBVIbtz/TQpIFF0uKk+zkXqog0x/QV4JckUeszVJ6hkhYg9RleR5p72onC09Dz2fFf8YhOuEv6EMmLE6Rzsrbta8bJ91Hg+4yds3uA9H95CSnk4Vyl3/LtJ2x/r4N/Rl+TXYNnUoiyXvxpmkVUj5kBbG37sVoMDIJgUkKQFQRB15D0MuAi4OWkl/6dpAmAXzdRxkIk15ofomhEfNb2EZV8swIHAZ8r7waus/3alv+IIAj6FkmzTjduejB6VARZvcS2R2blt6QvA5/PkncCK9t+tocmBSOKpDlJkyezkg262u5K2EIl1w8PUKyWfx6YP8QJQTNkHjFOpdEbCRSTsX8gLXS5iyIE1ALAUqSJg41I4oLqsS8A2zbTJxsmJL0C+A2wIuncXA18FTgr2pWtk4WL+z2wHum8XgrsaPvfPTUsGBkkXQqsmyUNrGH7piaOPxDIBR0GPm37m7UaOQSEIKu7SPo88GWKfu2/gTdXvTe1IMg6AXhvljSwmO2H6rS921TOQVtFlb5PVN60Fm6N0jjAVGTCglVIXkoXAmYjiQFD+DoOkvYnzXNAusa2tf2rHpo0sEg6lMKLoIC7Sc/R20p5pnyGZtfwocBHSnlPJbV3R25xR+aE4V6SoMrAD2x/fJx8Ai4D1mGsl7HqmG3590tI4viR7p9l528/0jjrHDT/nhNJcHggcNioCgiDoBeMxOr8IAh6TyaQ+jWwcrbr76RVsk0NyNp+GPiIpL+RVjADHCbp7+VJhKxxtp+kh4DDKBona0p6s+1L2vhzgiBoEkmrdtKtcOaJ5yTgPZ2qIxgaetnZ7LUYrBccCnyAFK5taeAL2SeYJpJ+RLFKG+BpUhvqihrrWBc4nzSgk/N923vWVUevsf20pGuB12e7FpS0bZdCiLwLWJji+XNtiLGCZpA0FylMYVmMJVKfaj+Sx7fnpyhjVmAr0urtVSlCHcwKfE/S76ueiocZSeWwZdeQPFuI9Iw4HXhK0jU0esJoFtvevV1bBxHbT0p6K3AcqX3+JuBmSccDvwCuHKXrLegJS1KabG1GjJVxDkmQld/7S9VoWxC0yvtp9Bay01Sh9KbJNRSCLEjthEtrKLcfaKUP7gm+T1RWW0KtUSFbqL0nsAWwBqldW+Y00kLu8Y59DSnMdM6Ntq/rhJ19SrXveFdPrBgOdqTxOfrhshhruth+FPiopCuAY7Pytif1HfaqzdoBwfZDkg4DXpHtmmOCfJa0BWkx0ZoUfdIXs1QOEWnBzHajLsaCdP6Ar2Z92T2AD5I8XE6H24FjgKNs/6dDJgZBMAEhyAqCoFvsQTEB9jywQzurY20fkU0ebktqmP1A0m9tP1fJd7ikd5JceeZsTFLVB0HQPc6WtI7t+ztU/nEUseqDYCJGURDVU2w/IWk7kivsuUli6ftsH9lbywYDSWsC76NxxeAedYqxAGxfLuljpGdpzkckfdv2P+usq8f8mtQezQdgDyQJLzrNgTQO+p7ZhTqD4eITJDFAedXwUaSwDc9NeFSJbAD7DEm/Br5N6p+VhQafoFjwMgqUPS7n5OdXpHfWm9ooP7/fh0KQJelfbRyen9d5gI9lH0t6lPbEbiu1YVMw/CyQbU0SrzbL3yYoLwh6gqTlSREH8snrC2xfXFPx/6ikV2R4BFl1CqGaLavq/WUkkTQbcDDp/T8HrZ2PuYATKc7pHym8II4C91TSs4+bK5gUScuRFgrm19F1ts9pp0zbx2fP5wNI1/aekn5u+/J2yh1EbH9+6lzJ4UI2r7c/Sbw29wRZnwC+QwoF+VQ9Vg4Hth8gecz8sqRlSc/DlUkeB3PP7A+RwnH+A7jM9p09MjcIAkKQFQRB98hXBhj4le1rayjziyRBloElgB2AE8bJdxiNsZXXHydPEASdZTngN5I2tP1knQVLOpJipWgQTMSXem3AqGL7qsxLxpmkkATfztJftn11b63re75Ko0ecU2z/pBMVZQOJ7wC2y+p7Cem+ee+kBw4WPyW1H/NJgNUlfdL2NzpVoaS9KFZ+AszM7AiCZtiJRlHfcbb3aKWgzJPW/5M0O7BbqdydGS1BVk5Z8FreVn9vhmFsky5Pa6Gfq+dVpW0+YdAKw3iOg3qZv/T94RaOf7SSnrcNW0aF1SQdMHW2zpRh+8tt1t3vrFVJ1xmu7JFsmz9bh0GAeAfxrug5kpYEfkkKn11tc72YbZx9DWQLiC6lEMu/QdIqtlsR3A4if6mkw2tja5Sfo2Z6z9GqJ7fx+BqwC7BMlt6X5Jk4mIBMYPV5SV8B3gK8FngpyXvzAyTPjRfY/m/vrBwMbN9BeucFQdDHhCArCIKOI2l10uqqvHNVi1cA2zdKupUUXsLAOxlfkHUe8CwpHr1IwpAgCLrPWsApkrayPbOOAiUdQlplNxRI2qC6z/ZELtvH5O0EE9U/aNgOQVZNtDHR8kuSO20BWwJbSroduIL2QkIN5QSMpCWAt1NMgD8BfLLD1e6V1TlXVud2kj6ehYweeGz/S9JZpMHR/LweJulW22fUXZ+kdwGH0yikOcv2rXXX1WskvX/qXN2hU6LFXiFpKVJYl/z5WFcYjL1IIWMWz9KvkrSk7btrKHsQqdN7xTB7wmh3cruOyfFhPr9BfZQF7U33PbOQOuVds9Zh1BAjUpi7L7ZxPG2WMXT9gQqLZdu8TXlDjWVXJ7znq7HsnmB7+V7bMOpImg/4LfCqbNd4HsOaaRccTRJk5cdsCxzSjo2Dgu3rJd1HEqxAErCc2kOTBpVFsm3+HJ2Ow4A5p8pg+1lJPwc+k+3aTNK8th9vzczRwfbTwFnZJwiCYGgJQVYQBN3gNdk2b+zWOQn1L5IgSyQl/RhsPyPpxpIdC9dYfxAEzfF24HukMDltIekLwGdpbbV+vzKDxgGp3EvNdPJ2gsnqD0aXA2nv2ivfs8tTj1B6GCdgdqKYTDRwjO1qqIJasf1vSceQQpdBErPvAPygk/V2mf1IIpRZSed1FuAkSV+wfXhdlUj6JGM9nL1AWi07jBxP/3ghGCpBFmNXcp9k+4l2C81Cyp5IMXEAyXvBqAiyLqN/rtlBYVja20EQdIY6nhGtljEKz/PqWOYj4+ZqjaoHuGdqLDsYXX5EEmOVhVg3k0JnXwD8G3ic6d+/Z1IsuIYkShoJQVbGsaS+LMC7Je1v+8FeGjSAVJ+j906Qr3ydTSnIyriYol/1EmAd4PymrAuCIAiGlphgC4KgGyxRSdcZrqwcP7paT5n/UAzsDIPr7SAYNMoDMB+RdLvtlgdOJO1NCqVVHri5qQ37+o1mBqJjcizoFe2EcSrfu+1ew8M6AbNNts0F7Ud2qd4jSYKs/LxuzxAJsmzfJOlQYH8KsdscwKGStiSF0ryg1fIlbQJ8AdiA4n+Xbw+2fXObf0K/0+t30jA+D/KV8Pl1dGGNZV9IoyDrZTWW3dfYfnOvbRgwwtNoEAST0cv3b6/bHt3isUp6nhrLrnrfCpFH0BaS1iN5sCr3hQ4H9il7zK94IpwU249mYQs3znatJ2mWujzwDwBfJ4UbfylpbuNIYMeeWjR4VC+4ieao/ksSb4nJ55vK5Ivn8vfhywlBVhAEQZARgqwgCLpB1bX7dBuy02EJis7dZC7kyw3s52qsPwiC6fE54DCK+/Urkm6z/bNmC5L0YeAIGkVe/yStjhsWmvH61anB71EZ2A5ap65rr51yhvI6lTQryfNn/iz4s+1bulG37X9KuiarX8Dru1Fvl/kisC6wCYUoS8D6wLmS/gmcDFwJ/Mn2fyYqSNIiwBtIK2B3JA28QjHxQLY9n9EQNMSEbP0sWknX6SkvXxWe/98WmShjMNpE6OfeImlZYKPSrqds/6JH5gRBlWF9//YbD1TSS9ZY9tqV9IRt3yCYJvtk27xPdJTtz9ZQ7tUUgqw5SH2vv9dQbt+TCdLeA/wOmJ3kJes54GMRGm/aVIWtVe+A5Xy5N62lp1l29V240HSNCoK6kDQH6do18LDt8HgZBH1CCLKCIOgG1YH+jYDftFuopAWANcepZzzKXrHq9NAVBME0sH24pBVIoQrzEFE/knS37YumW46knWj01CLgDmBT2/fVaXMPCe9YQb9zB8PphaafWB2Yi0Is1LLHpha5gCJM2rySVrM9NF4Ibc+UtDVwLklIVRZlAaxM8nIFgKSHSWFhHgGeIHkkWDD7lAday8/ksmj4CmCbEVi9He+kzvBUJT3RxEErVMuq1hUEQX+wBSnse87JQAiygn5g46mzBDVxR7bN25jrAKfWVPbmNLaF/1xTucEIIml2YFOKa+pB4NM1FX9dJf1KRkSQBWD7Ikmbk9oAiwLvBTaU9B1SWPM6F24MI9W5o4miqNwCrJB9n1fSKranus5WrKSHve8f9BhJc5I8Ea5PWnC4CkmoWs7zDOkZeRlwEXBGiLSCoDeEICsIgm5wR+m7gB0lHWj7iTbL/SApnnc+iXb7JHmXougIRuckCHrDnsAywJYUIaLOkLSe7b9NdbCkbYAfk8Rc+f18L0mMdWfHrO4uK0ydpaW8QVAbtpfvtQ0jwMrZNl9RfH2X668OdL+C4QoLi+3Hs/CCJ1CE05golObCFCtkJ/NgWBUqCjgD2Nn2sAtddm3xuP9H4YXNpPZ90Mj9lfTKpMHUOqg+a6p1BUHQH+RhcyDdq7/uoS2DyGqSDuhVGba/3GbdfYvtOsPoBpPzJ5LXlvlIz4N3S/qs7bYWykjaiMIzL8Attu9up8xg5FmXxsVFJ9iua3F0vhAzv14Xr6ncvkfScaXkVSQhpUjjrIcBh0m6C7iZYiFRs9j2bu3a2sf8Ndvm18/KwG/HyXc9jVEYNmNq4d8W2TZCv1aQtCKNoqGFKHlxyj65aOhi27f2yNSBQNL8JC+EH6YYp5pojGpOkkOLNYDdgQclHQUcZvu/nbY1CIKCEGQFQdANLgEeBebP0ksA3yI1GlpC0itIYV/KsejPniDvvBThYwzc1mq9QRC0TuaRZAfSJOJapPtxIeAcSetO5uFK0makleCz0rjK7q3dCuPVDWxPJixtOW8QBAPHgpX0bV2uP68vH6gcSnf7mUhqe0m7AYeQwrWVwwxWEY0T4hMh4CHgc7aPrcncvsb2j1s5TtKWlMJitlrOkJO/7/Nrbnugrutq2wnqCoKgv3i+kh6WxSjdQMCqpHDFrR5Pm2UMrSAr6B62X5B0AbB1tmtpkpC95TaBpLmBI/Mkqa0xnjghCJphmWybX1MX11j2I5X0fDWW3e/swtg+aNkrM6RzP90Qe1Xy/9cwC7L+SfIIPGeWXn2CfJcCn6QYf/6EpP+z/fR4mSW9CtihlB+GbEFbK0jaCtgL2LD6U+n7sqTztiHZXGH2rvuW7bYj7Awbkt5MWlS4LON7aJ/w0Gy7KLAfsJOk99m+rH4rgyAYj1l6bUAQBMOP7eeA0yka9gI+KOloSXM1W56kdYEZNIbYeAH4+QSHbERjA6Xq9SEIgi6RrYrbkkZ3+8sDv84GA8cgaX3SM2R2imfIo8Dbbd/YaZuDIAh6QFUA9ViX63+8kh5KQVZOJppaiST2v4dCeFVdZejSp0w5/z1ZOSuNihgr6Dh/pHgGCHhb5s2iLSRtQBGiiKyOP7ZbbhAEHaHqZSFCjTSHWvzUXUYQtEseujQfFzlC0hqtFCRpHuAUYDWKtsALwDfbNTIYeRarpOv0uFYNAzd7jWUPCvn7pdwnrfZT4101DrafJ4mt8r+7KhTKOZvGMZgVgVMkVRfOIWkt4Cwar8X/MsL9KkkvlXQOyVv4hoy91szk1+wmwJmSzpJUfZ6MLJK2Bv5AIcYqn8Op7vFq3hWAGdkCuSAIukB4yAqCoFt8gbSae16KF/9upAmFQ4Gf235osgIyIdbuwM40hiwz8J1JvMW8Oy8iy3tpe39KEATtYPteSW8n3YsLZLtfB/xc0lZll/uS1iZ1bHN35yK53X6n7au6a3kQBEHXqA4sNy1gb5M5K+k5ulx/17H9GPAlSV8BNiCFHHgj8GoaFwFUeYIU0uBy0sDthbZf6LC5wQiRecQ4jyK0poATJW1ie6rQGeMi6eXAiTQOip8b124jkkTy7jxeWI172g0TNYhI2hWYEaFEuk41vPvLemLFYNLL+3RkJrmD7mD7fEnnA5uSru35gQskfdj2L6dbTha2+9sUYqx8vPRn8XxPSHoJqR/wWtLk9/ykPkGrDg6GPRRcmeqc43M1lr1wJf1wjWUPGnW+Y0bpfXUBRTjCVSQta/uOcgbbz0g6Ftib4hn5DuB2Sb8F/kW6ztciCY6q81RHj2q/StLqpHO8KBN7F59o4Vv19y2A67J+78112zpIZPOiJ1FEDikL2Z4njUldA9xFWsQOac5lKdKcy5qka7Z87EtIczEb2x5ZAWEQdIsQZAVB0BVs3y1pL5Ir7bIae1mSe+xvS7qZ1Hh4gLSSYHZSh3dFUgd40ay46iqQG4EDxqtX0qLAdqX6niR51wqCoIfY/qukbUnu8Gcj3Z9bkFZ8fgwgW+n5W5IL8vwefgbYxvYlvbB71JA066gOIgRBj3myku72qsBqfU91uf6ekT3z/pB9AJC0MEmUMQ9JnPYsSYh1j+2q15Ig6ASHAttk3w0sCVwiaS/bJzVTUBY++lvAS2mcODi0PnMHF0nLALsC6wNvYGJB5uOSriSF4j7e9l1dMrHXHAtY0l2kfvUfSAKt23pp1AjwR1LbIBdov4kkAg4mZ5QmmIPR4WPAFaQQ5yaF3D5N0h+BnwJXV/JL0hKksdUNgXeRwkVXPZXcSQotNdJIWgn4FPAexoaRb7lYhj8UXJkHKumqiKodVsy2+Tkdpb7YRfRWZDwsnAp8jeJc7gQcMk6+A7Pfyn2m+UgOB8pU56n+PUF5Q4+kpUnj+Pl4UjWk5gvAXxlfNLQqhV6hfNziwG8lrWe7Tm97A4OkWUh9sDlpPDcPk/rwP7Z93xRlvBT4APBZUrshf/fPBRwrac1RXGwUBN1EcY8FQdBNJH0c+A7jq95h4o7FeHlEise9se1qZy+v7/3AnqVdl9jeuymjgyDoGJLeS4p9Xp4Q3I8UovBiGju+zwHvtv2r3ljbX0ha1fZfO1j+LMDJtt/TqTqCIBgfSe8DfpwlDXykm+HvJH0IOLpU/y62T+hW/cHoIOkXpMUTkDwHzNpLe/oZSSeTJgfLfSGTFrT8CDgXuHm8gVRJryStBN8VeE3p2Hx7su2dO/039DOSViANaG9NWnkMU4s5yiGeTgP2HXZhkqRyqKDytXYnjQKtibxXBy0i6Xjg/VnyFuCVsXBiYiRNFIao69i+sNc2BMNFdn3/jrS4DcYKAiYbZ63+JtLiiw1sV8VcI4WkfUgLfuegPkHni+2tUWnnSnoH8GuKa++Ttr89Qd6ZpXyn2X73ePlK+X8K7JglDbzJ9hXtWx2MEpJmAKtnydtsrz1BvrWA8yiiO8DEz1cBjwCb2f5TfdYODpLOpfDgCMW76VckQdH5tp+e4Ng5SKEKP0Tqj734U7b9ve3NO2F3vyPpw8BRFO8TSMK399v+T5NlLQz8hLQovjwe0NUxxyAYRUKQFQRB18k6Zj8kqd+nclmaM97Awo+BvWw/Ok7+IAgGBEn7AwdRdARmAg+RvOLl+14gdTRO7pWd/YakW4F1bN/fofKPB943KoOGQetImpvCi2XOY7YfqbGOBUleM8s8YHsoPTdJWh+4kKL98xPbu3ax/h+RVs+R2bCR7Yu7VX8wOoQga/pImh+4BHgVY1cb5+mngHuAx7J9C5BWFc89QX4B15EmYf/bMeP7nGwRz3dJ3rCms1joxUMref8LfKxZr2WDRGXidLxwIzl3kARaM4A/VEPBBM0jaWXgBgoBxv62R9IDQxAEIGkD4GSSF9eJnsvjUR1fvQfYelQFBDmSjiB5CJtuiK1mGZl2rqQlSR5w8nP4G9tbTZB32oKsbEzgDpLXYpE8Fi9k+/m6bA+CKlkIvh+SvJPmjPfMvRzYtdWQ8oOOpM2Ac2g8N7eQFvdd2mRZ65EWHK1Mo2hoc9vn1mb0gCDpcmAdinN7Dum93dKzLwvJ+0saRVlX2l63BnODIJiAEGQFQdATsgmFT5PcNS9R+mm8h1J1oPt3wOG2L+ichUEQdBNJxwAfpHG1R7nTtbvtY3pkXl+SDVxdDWxouxrerN2yjySFQhiZQcOgdSSdCbyjtOthYL06B6IkrUIa4CqHjRhajy7ZYHMefkGk0HhLdbH+f5NEHPkzeJE6BXZBkBOCrObIJrjOA15Jc5OvZcrH3Qi81fa99Vg4eEj6BPBNxp+Ana6HrHJeAx+3/YN6LOwvSh6ypuq3V/PcTiHQmhECrdaQtCfwbYowIx+NPlIQjC6SFiMJircHZmH64czyNv4ZwCdGNQxUjqR3kjy4TNQGuJMUhu9xpn+Ox2B741aPHTQkXU/yQCTgeeDl4737mxRkfQ3Yp5T/PNub1Wp4EExAJoLdCngtKZrDrKTnwjXAmbb/0EPzeo6kc4DNKO7PvwKbThVKb5LyXgpcQAplmL+zfmv7HZMeOGRkHq3uJ52D3AvbK9tdnJ2d35tJC7jyhfAvs/1QexYHQTARIcgKgqCnSJqVFD7jTSSl9wqkydYFgWdIjYz/ANcCVwC/G/YwEEEwimTPgrOBtzJ2gvGTtr/VE8P6mNLA1TnAVrZnTnHIdMs9hBRTHmJyPJiCbFBqRmnXTGBL27/tQF1bkEIf5M+GmcDatv9cd139gKQbSaKLfPBpM9vndaHet5LE77ko9mbbq3W63mA0CUFW80iakyQg2j3b1eygTv4M/R7wadvP1GXboCFpa+BUxk5iizTB8gfSJMtdQO6VeQGSp+fXARtRhNcuH/sCsK3tX3fQ/J4gaXfS370BzS2squa5jUaB1p112TjsSNoX+AqNYWC+OuqhxoJglJG0Esm702bAy6fIfi/we+Cbtq/rtG2DgKSbGCt2/xNwBHDOKHsRbRVJXwK+QHFOf2/77ePkm5YgS9LmwFkUogQDH7B9Yt22B0HQHFn/9CGKcK/Pkcbqrm+z3DVJz+KXZOU+RVosOG7Yw2FE0tuB31A8J4+y/bGayv4esEeWNGks95w6yg6CYCwhyAqCIAiCoC+QNC8pFM+a2S4DB9j+au+s6l8qA1dH295jsvzTLPMLwJcoeSeLyfFgMiRdCKxPcS1+3/aeHazv+8BHS/WdY3vLTtXXSyQdDHyO4n68xvbru1Dv1aRVn2R1H277c52uNxhNQpDVOln4jP8F3gvMNc3DngROAL5j+6+dsm0QkDQX8HeSuKo8Aft3YD/SSvdJw0BkCwq2IoljVq2Ucxew8jAL3jLvlRuSBFobAkuWfm5WoHUrjQKtu+qyc1jIQmvmvJV070NxHv8BXEla7f4IKZRT09j+Sas2BkHQeyQtAaxFCim/CDA7aaL8P8DfbN/YQ/P6DkmvBG6i0UP7t2x/qqeGDTiSFiC923PvKwaOAfYoLyacjiBL0i7AD0jXMll5/wJWqWthYjAcSDqglLzJ9qk9M2aEkLQxcD7FvXyq7ffUVPbPgf/JkgbeMkreyLLn33FZ0sB2tn9ZU9lbA6eXyv6Q7R/VUXYQBGMJQVYQBEEQBC2Recapm6VJHY3ZSK6JD2rmYNsXdcCmvkTSC/lXUsdpf9uHtFHe3qQVoA2hjGyv0ZahwdCSrcT+B8Xg9YOkUASPTnpge3UuCNxC8qSZeyFZbhjDbEh6FXA9jZMDn+qkx0BJnwQOr9T5Gts3dKrOYLQJQVb7SJodeD2wLrAysFD2EWkC9mHSs/oy4Grbz/bI1L5C0ueAg2kMl30UKXTTc02W9RJSGLk9aHx+7mP767UZ3edIejmFOGtDUrs+p1mB1r9oFGj9uy47B5XKpHXDT6XvbQ/yxnM4CIJRQtLOwE8o3t9/sr1Ob60aDiboW/6ZJHw/17YnEmRJmo0UUWNfUlQNVcp5T4htgirNhMAM6qP0HIV0/t9n+6Sayt4JyD3hjZxnPEmfBfKxfgPr2L6qprJfD/yR4p7Z1/ZhdZQdBMFYXtJrA4IgCIIgGFhmUMOg/wQI2CT7TBczWm2bzwGHUQxKfUXSbbZ/1mxBkj7MWDHWP0kDYEEwETtn23xQ9HudFGMB2H5E0pGk8AeQwkztTLoXhgrbf5F0LkUoVwGHS7rH9s/rrk/SjsDXaRzoPj/EWEHQ32QCq8uyTzB9dqLxeXdcq95GM09a/y8Tx+1WKndn0nN1JLD9T1L78RgASSvSKNBatpydsf2IsrBoJWBF4INZWbfQKNAaOiF2E0wmZKv+1iyxajcIglFj8Wxb9uIU1IDtb2QT/jtQtI3WAs4BHpT058ohq0s6ivT+XweYJ9uf/2/Itt8NMdZYMq9kq5A84y1EWuh62ygtXA16xmKV9G01lp2XlT8DqnUNO9WFQrOPm6s1qmU1tSgpCILmGKVJyyAIgiAIOkO7A//dLncosH24pBUovDHMAvxI0t3NDLhkq41+UN4F3AFsavu+Om0Oho4tKQZWZ5I8i3SDo4D9KZ4RWzGEgqyMz5GEqbNQ3Oc/kbQy8LU6QjRImgX4PMU5zQe6Zmb1B0EQDBWSlgLWoHje3QPsVUPRewFbUEzuvkrSkqMqHrL9L5Knq+MAsnZrOcThcuXsTC7QejlJpLVbVtY/bb+iI4b3P5OJptoRVEXfKwiCUWSWSvovPbFieNmF5N16cxoXAC5KsQAwf/+8MvuU91E57jQgwklmSHoZsCep/bkGY6/n04BxxwclvQZYrbTrRtvXdcLOYOip6gzqFPZUyxo1TcP9lfQK1LcQa/lsm48DVusKgqBGqi/oIAiCIAiCZnEffEaVPYGzKDpPcwBnSJrWBJWkbYAfU4g9BNxLEmPd2RGLg6Eg8wKyZpY0cIXte7pRdzaxfRnpehXwWklDGV7H9rWkMA/5gLRJK12/BFwu6e2tlq3EO4ArgS9m5Za9xXzDdnXVchAEA6AW4gAAIABJREFUXUbSapIOKH3+t9c2DQFrlb4bOMn2E+0WmpVxIo2TiK9rt9xhwfatto+3vYvtFUiTALsAx5NWv6v0gbHt/fLvL++i6f2EOvgJgiAYRaoT0M/0xIohxfaztrcg9TdnUvQ1yx6vqu/58fYDHGT7f2y/0CXz+xZJs0k6HLiVFNbxNcCsNPdun4vUbj0h+/ywYwYHw84DlfRSNZadl5Vfz9W6hp08bHv+zNyqxrKrZY18iPgg6CSjpiYNgiAIgqBeYvC+h9ieKWkH0oq3tUgdtIWAcyStO5mHK0mbASeTBm3yQa4HgbfavqXjxgeDzpoUAh5IIYS6yYXAm7Pvc5JWg17bZRu6xeeBNwAb0zgovTZwlqQ7gJOAy4E/TXHfvyw7bl3gvcAy+U80ilsvBPar988IgqBFNgYOpLhHj+6dKUPDS7Nt/uy7sMayLwQ+U0q/rMayhwrbdwA/yT5IWpp0vedetFYsZ6fRQ8bIYTsW1QZBMCkRsqwlrq+kFx83V9AWtg+SdBrJA/MOpGvzxZ8rW2h81/8SONB29X81kkhaknROXkejgK0h2zj7GrB9uaRLgTdlu94gaRXbf6/T3mAkuDfb5tfcZqRrtA7eWkmPWiSHK4CnSQuwBWwt6VW22/LmKGl1YBuK8cWnSWOKQRB0iBBkBUHQcyTNCSwBLADMSxve+2KQIQi6ygq9NiAA209K2pLUSVuG1JlaHvi1pI1sP1k9RtL6wOmkePF55+tR4O22b+yW7f2GpPeXkrUNXEvagMIVNLZ/Uke5PSa///OBvm6Hdrihkn45QyrIsv2CpK2A35OEVNUVxMsB++T5JT0CPEy6px8nta0WIE3KLFgqeqIwEFcAW8XK4yDoG/L7Nn/enttDW4aFRSvpOj08VickFqmx7KHG9l0UXhry0JLvJYUmqv7PgiAIAiJkWQ38GbibNC4NsD5wdu/MGV5s3wR8QNJngU1JAuy1SO/4RUjjUw8B/wH+BpwH/N72rb2xuP+QNB/wW+BV2a7xxOrNRBE4miTIyo/ZFjikHRuDkeRKCg94At4j6Yu22wqBJ2kxYEeK8a+ZpPGqkcH205IuJIncco/5J0na1HZL3sIkLUJa1JkLYw3MsB0eIoOgg4QgKwiCniDpdcCuwAak+PB1hBoy8VwLgq5h+/Ze2xAkbN+bhS67lCS8gLRa7ueStrL94oCMpLVJYQ7noujUPgG80/ZV3bW87zieYiBqwoHrFtiTNLCVMwyCrAUr6Tu6XH8eUjP/f1XtGSpsPyFpE9I1+h7GhmstD8AulH2gMcTDmGIraQGnAh+w/VS7NgdBUBvPVtJ39cSK4aL6jJu3xrKrZcXztAkyrw8bUXjJykMTTunpIQiCYJSQNBtwMPAxCs8ZzZKHLMufr38kLQAZGWxb0g+BL2e7dpJ0YExMd47Mo/NJ2Sdojh+RxFhlIdbNwLeBC0ghxx5n+m2mM0l9jVyY8RZCkBU0ie2HJf0JWCfbtQBwjKRtWl3oJ2lW4P9IY335+NefbD9ch80DxrdIgixI5+FVwMWSPmD7ymYKyuYEfkyajy2PF36rJluDIJiAEC4EQdBVJC0DHENq4MOIhhsIgiCoG9t/lbQtabXcbKTn6xbA90iDtEhaI/t9PoqO1zPANrYv6YXdfUin3ksTuZIfVBaqpJ/ocv3V+qr2DB3ZpMCOks4GDgcWY/zwDjn56sSJfi/n+w/wGds/rsncYMSQdECLh5a9MrRTzovY/vLUuQaK6sri6D+1T/Wcrkx9IuyVs20uIGprZfiwk3nB2ohCgLVS+edsWxUhB0EQjDQRsqx2vgnsQvICvTRJnPW5XhoUBFUkrUda6JeP5Zk0LrCP7ZmlfNMu0/aj2TNg42zXepJmKZcXBNPkRyRBVn59vgM4Q9Iuth9qpiBJC2blbUXj9X5srRYPCLZ/J+kCYBOKftEqwKWSTict3LzA9tPjHS9pDtI9viuwHUW7IT+v59kOL9xB0GFCkBUEQdeQtCbwB5Kyve6J6ZiYCIJg5LE9Q9JupFAvead1d0m3k0IUnksSruS/PQfsYPu8Hpncj8SE3/Soeras07vIdKjWNzL9GtsnZIMunwB2B5Yt/zzB9zLlNtOdwFHAd2w/XquhwahxIO0/PwV8sX1TGDZB1k2V9OI9sWK4yL285tfs9tQ3wL9tJR0eZUtIWpokvNqIJMJasfxz6Xs1PG++7yaSeO7CDpsaBEHQl0TIsvrJvBFvTxqznh/4tKTHbR/UY9OCoMw+2TYXURxl+7M1lHs1hSBrDpJ30lETZQbtcwywN0koVBZl3SzpEODEqUIYZiEKdyZd6+Vw5Qb+ChzXAbsHhV1I4RqXKO2bhSSw2g54QdLfSN60HyOdswWApWiMTpQ/P/L/0V0koVYQBB1mZCYugiDoLZIWAn5HYwgdCCFVEARBrdj+qaTlgYMoOlhfBT5F6tDm+14AdrH9q95YGgw4T1bSi3W5/mp9VXuGGttPAAdnA1tvJg10rQe8muQBbyL+C1wPXAb8BrgkVr8GNdNu277d44dRVHsN8AhFSOKNgHh3t8cfSQPV85GuubdJ2sj2jHYKlbQBsDlFW+uxrK6RRdKyFN6vNgKWL/9c+l6eGMh/ewG4jiTAugi4qNkV9kEQBENIhCzrALavlfRWkuexJYEDJW1OOhdntxp2KwjqQNLswKYUbaUHgU/XVPx1lfQrCUFW0CS2Z2YLhM8jCfvya3VR4OvAIZJuIPVtxxMNrQWsQdIslBdjiBQC/kO2h7GvPy1s3yXp7aT3/CKMnVt9CbA6FQ/kjB1fKR93P7C57bvrtzgIgiohyAqCoFscALyMxgEBAZcDZ5Aa//eRJgpjYjAIgqANbH9V0grAB0nP3VloFGMZ2MP2yb2zcqQot7mf65kV9VJd2bbEuLk6x5LZNr+eH+hy/X1BNiB1cfYBXhTBLwnMQxoIe4YU4vGemMgOukAvB0mHcqGH7Rck/RT4f9mud0va3/ZICVHrJDun59EY9uVESZu0GqZJ0suBE2mcQDh31CZwJS1HowBrufLPpe/jCbCeA66iEGBdYvu/nbV4+JA0J2kh3GzAE7Yf7LFJQRDURIQs6yy2r5L0WuC7wLuBN5IEWk9L+jNwL2ncupX2rm3vVpuxQ0Y2fvU2UhjOxYDZSWMOd5E8vY/6QqJ1gbko2k8n1NgXuC/b5td1eOMNWsL2ZZJ2Bk6hMWyuSOOirwVeM8Hh43l5zBdo7Gj7ivotHixs3yBpDeDHwFvz3ZVsEwmwqr+fA+w6ldeyIAjqIwRZQRB0HEmzklxfVhXY74v4xEEQBB1jd2AZUietunLmU7aP6YlVo8kipe/DEhbu1mybX1sbAT/sYv0bVtK3jptrBLH9MPBwr+0IRpKhFET1CV8D3kfy6LR4lt6rpxYNPocC22TfTRKyXiJpL9snNVOQpB2AbwEvpXGS/ND6zO1PMq+sG1GIsMphdKcSYD0NXEkKP3gRcLntpzpp7zAi6S3AFsAGwKrAnKWfTyOJCsY7bn4aQ0A/mnngDIKgf4mQZZ1nPpLnlucoPLXMRRLEtEr+/wpBVgVJK5HaS1szcV9iP+B+SfvaPr5btvUZy2Tb/Fq6eJK8zfJIJT2Zx+0gmBTbp0valCQaWpaiD5Az0X0+nnDodtL84SW1Gzqg2L4X2EzSu4D/JfW/xmTLtuXQ7znnA9+2fVbHjAyCYFxCkBUEQTd4IzA/xQDsc8DbbF/fU6uCIAiGmMz7w3bAJcCa+W7gANvf6p1lo4Wk2Ujnv+xafhi4gbRSbRbS3/UWSeqGC3GlJd9voTinM0lh+IIg6B0bT50laBXb90j6EPDzbNeekh4nvdNH2VtAy9j+k6RTgPdQTBQsCpwg6TOkkFDnAjeP926T9ErSu2hX0krvfIIs3/7M9tXd+Fu6SebBYiMKEdYy5Z9L38cTYD1OCpmbC7D+aHtYPId2HUlbkkKU5+38ZkWxmwNlb7lnUogUgyDoMyJkWeeR9EngqyTvTDnTERJMxlCG2JL0dRoXns2w/ZMmy8jfQ/Mz9bl9GXBsNsa17Qi2HxarpOsMMVbtS8w+bq7BQsB2knrlqda2R3bu3faFkl5NEhF/iMZnxUTPxPIz4D/A0cBhth/rjJWDje1fAb/K+mbrk0TDK5O85C5EOp8PkRZr/oPUB7vI9u29sTgIgpF9KQRB0FVWLn038JMQYwXBaCFp2alztY/tO7pRT6eQtEEHij0MOI4UtuQC4OJm6rF9UQdsGiW+QCFKNnBjb82pB9tPSLqewt34QsB2wKldqP5/gIUpBnJuCI8OQdBbbF/YaxuGHdunSnofcCzJe8W+pNWxhwC/sv18Tw0cTHYHVgdeRaOA6NXAN7M8T0m6h+Qtw8ACJC9lc2e/l0MU5lwP7NFRy3vHLYz1vArjC7AeJi0MuIgkwromBITtI+klwBHAx/Nd2bYqGphKBHAqcDCwQpbeQtIiEeIwCPqWCFnWQSR9lSQeGO+ZCq2Jsdo5rm+RtDTwKRrP0Y+bLOP1wOkUXh2nI1wTySPkqcC7mqlvCKjO49YpSFu4kh4Wb9tDd+8NErYfBfaV9CWSB7wNKERDc1eyP0lJNAT80vYzXTR3YLF9KyliQFOC2CAIuk8IsoIg6Ab5Ko58UPDsHtoSBEFvuI3Orww0g9+2mUHnzpOATbLPdBmGc/oikg5oIvtqTeZ/sRrSQPmSwJuA5Wn0mHFZC2X2K78EXkvx931N0hm2O7YKMZuE/CqN5/SXnaovCIKgH6i8j84kCVMFvA44BXhC0p+Bm0lhR1oSqdr+cpumDhS2H8u8M5xH8gZSFhXlkzhzAytNVVS2FUl4/Xbb/63f4r6iLPjJz9d9pBA6FwEX2r6hR7YNOydSPAPGu2an1ZewPVPSD0mhovI2/7bA/9VtcBAEtRAhyzpE1hbYl8bQWuVn6l3AAyRPj0Pp8apJNi99F3BdM4szJM1Bar/OyfSEby5tBWwpaTfbx07f5IHngUq6KqJqhxWzbf5sGRZhdq/u1RCClbD9NPCz7AO8GEngRS9OI+jxLgiCEWRoJtiCIOhrqg3RgfZgEwRBy0SndPp06lyN+v/gQKYelMnP0arAF9usrzox9gJwUptl9hMnAgeQwhZCmrA+GPhsB+s8JKsnP6czgRM6WF8QBEE/cCBj319lEca8wJuzTzuMlCALwPbdktYiecTaPd/dZDH5+/57wKdHZEV3fv09RRLw/MD233pr0vAj6UDg3TQKsZ4FziB5wv03cBbTv4ZPIQmyct5GCLKCoF+JkGWd4+BKWsCVpLbBOSMgsm6WDbNtLuBpyjsW8AmKhWs5Io2X/JwUMvpuklfStYCdgaVpfPcdLOlnI+QpOxdk5efsVcD5NZW9YSV9Z03l9ppRH/+sjcrioJtst+UZPxNg3d+eVUEQBINFCLKCIOgG91XS8ewJgtGkk6uThq2j3Q+rLoftnJaZzt9Wx99f/T8ebLvOgfOeYvtWSaeTvDTkA6OfknSf7SPqrk/SZ4BPluoyyZX5rXXXFQRB0KdUhb7Viax26Ie2R0/IVm7vIelI4H+B95K8XU6HJ0nC4O/Y/muHTOxXTPJusSewk6QLSR5bLrR9XU8tG0KyEPD70Bga8lJgZ9u3l/JNu0zbt2fe9V6TlblxbQYHQVA3EbKsA0hajRSquNzHPML2Z3pqWH+zNo3votOne6CkWYC9GduGvRvY0va1lUNOzcJJ/h+wQ+m4RYBtSIvERoE/V9KbAt9ut1BJCwLvpPh/Pglc1W65fUDu6evGXhsyJBxIce+dRgobGtRA1n+akX0uG5GFPUEwkoQoIgiCblDtTC3VEyuCIOg1dQtchlUwNKx/Vz8x0aSzppFnupRDxzwDfA34Sptl9iP7AFuRVlHng3iHSVoV2LuO1cSS5iMNNn6g8tOzwOfaLT8IgmCAmOzd1M57K9oegO0bgY9I+jjwemBdYGVSSI0Xw2qQJqr/QQpDfLXtZ3tjcd8gYFFSuLttASQ9SibOIoUwvMZ21QNL0Bz7U7S38jDYm9Zw/V1JCkENsJCkpW3f1WaZQRDUT4Qs6wxrV9JXhRhrYiTNS2ob5Vxvu5lIGG8DFqcxNOQLwHbjiLEAsP2EpJ2z4zYqHbsTIyLIyjy6/gVYnXTONpe0bJPnfjw+S/K0+2LbwvbzbZbZL8yw/e5eGxEEU7A+ycv154FnJV1JIdC6PARaQTA8hCArCIKOY/s6SXcAy2S7NqaJ1TNBEAwFra62FslN+eLAG4F3kCZ8THKrfzhwTh0G9gkr9NqAIecOJp+wXq70+1OMHfSeDjNJqwofBf5OmuT6he2HWiir78m8ZO0LfIPGEAK7Am+RdChwYivCrEyI9X7gM6Q2RD5BkG/3t/2vWv6QIAiC/maq91dQI5nA5bLsEzTyCVJomw1oDJ9VnlgFWBDYMvsAPC7pUpJA60LShPewTPh1i61pDFO4U01iwKrXjVWBEGQFQf8RIcs6w+LZNu9jHttDWwaBlSjOlUnjHc2wbel7Xs5Jtictx/ZMSXsC15eObTdU96BxBum+NzArcBTw9lYLk7Q5SZBVHmM5oX0zgyBoAQFzkARa6wNfIAm0rqBRoDXqC4GCYGAJQVYQBN3iOyThBMAOkvarw2tGEASDge0LayjmKElzAh8HDiKtEP80cLft79RQfs8phxsJ6sf28pP9LqnsueHsWE03PWx/S9LawI40irKWBY4kecw6E7gc+BNw03htgEyAtRpplfK6JM9bczM2RBfAKba/0Zm/KAiCoL+Y6v0VBN3C9pGkd3se5mlDkreKDYCXlbNm2/wdPh+wWfYBeErS5RQCrStjgmFiJL2GJIDL21mn2K5LMFEtZ5lxcwVB0GsiZFl3+EuvDehzls+2uYCn2WtlA8YuMvj+dA60fWPWdlgv2zWPpJfb/meTNgwq3yCFiV6AdP7fJukoYI9mvZBK2gX4AY1ecm8FTqrH1CAImqTad4Ik0Nog+xwAPFMRaF0R/acgGBxCkBUEQbf4LrALaSXHwsARwEd6aVAQBIOH7aeBwyVdDJwHzAN8U9Jjto/vqXFBMNq8nzRYsC3FZCGkwYR5gB2yT9qZxG+PAY+TXOTPD8xSKXM8IZaAXwI712t+EARBMCpkQqLtS7setd32pPaoYfsm4CbShB6SXkkSZ22YfRYvZ8+2+bt9bmCT7ANpguFKUnjDC0krwJ/qpP0DxiuybT4B/vsay34k2+b/o/lqLDsIgpqIkGUdo+oV++meWDE4LF5JT1scLGkxYBUa+/f/nso7VoXfUwiyIN0PIyHIsv2opK+QFrznAsoPAa+TtB9wru0JPepKmg14C7Av8CbGeiDfJ8JLB0HXeYHk8S6neg+XBVpzUvSzvkgh0PoDhUDruc6ZGgRBO4QgKwiCrmD7OUnbkMI+LAbsJukx4HO2X+itdUEQDBq2r5T0YdLqLQHfk3RRhC8LakBTZwmq2H5B0v8AB5NCDL74U7atntdZgYWyz4TFlr7ng4SHk9oOEborCIIgaJWNgQMp3jNH986U4cH2zcDNwA8BJK1Co0BryXL20neRJhjyFeCfB56TdBVJnHURcKntxzv8J/Qzi1XSdfZ5qsK3eWosOwiCeomQZfVzQyX9snFzBTnVd8RDTRz7htL3/Hqb0WT91f/XIk0eP9DY/oak15MWu+X37VrAOcCDkqqe9FbPvGitCKxD8f/Lzz/Z9ru2T+20/UEQjGFBUvjV3Ovw64DZSr9PV6AF8HRFoHVlCLSCoH+orkIPgiDoGLZvITUw/klqPOwN/FHSdtkqjSAIgmlj+2fANVlyTtLEWhC0jO1ZSp8IV9gkTuxD8nbxV9K7vuzlqtkPpTJuAja1/dkQYwVBEARtsmC2zd9R5/bKkGHG9t9tH237vbaXJnl5+ghpQcXdjG0n5IgUmnxdYB/gbOAhSVdKOkzSOyQt0LU/pD+oeq16osayF6ykx4SVDoKgb/gGhVe7F0OWSWp6jicLWXYGEbLsKpKXrPw9tH4PbRkE5qqkm5nsX3ucfVc0Wf992XaUvTruAvyWQlSVC7MWJXnAgqKN9UqSF61NSJ7wRKMYS8DpwKe6Y3oQBGVsP2H7d7b3s70eadHqZsDXSI4tnqe4b8v3fPnezz9zkURdXyItanlE0nmSPi/pTZLCQU8Q9JC4AYMg6AqSjislrwdWIjUUXgucQnKxeS1wDymEUSuTrba9W7u2BkEwUJxKWg0mYHtJe9iuc4IiCIImsX2hpDVIqzY/RnKH35BlksOrnrQuB74H/Czc5wdBEAQ18WwlfVdPrBgxbP8D+AdwDICklShWg28ILFPOXvou0vjl2sDrSZOGL5BEW6PCg5V0nYK0pbJtPslTrSsIgj4hQpbVj21L+iHwhWzXTpK+ZPuZXtrVx1TH25oRRL1hnH1Vj07N1j9yXh1tPwtsIekLwAEkb3nl+77ahsr3jeeB/CDbX+yguUEQNIHtJ0mLhc4FkDQXKUzrRqT+0hto7ANN5kFrLpJn6I1JIq2nJF1O8p71B+CPIxaiOAh6SgiygiDoFrswtoFQVnHPSXKd2yp5RyIEWUEwWlxd+j4HqZMSXg6CoMdkEwEnAydLWhbYgnR/vhpYnvEHbh8HbgOuI60EO9v27d2wNwiCIBgp7q+kI1xxD8g8aN8CHAcgaQUaQxwuV85Oo0etWbtmaH9QvWZXIoVyrIOqcP6+cXMFQdAXRMiyjnAY8AGSMHgZ4CBSKMdgLI9U0ssDF0/z2DfQODfw/9m78/hL5/r/44/XGIwGgyF7xpooWbIXkwgRUmRXIiValcqPUJIkKiL1TZYGyRZZS2ONJFlCtkS2rIOxxMzz98f7uuZcn2vOZznnc/bzvN9u53bOdZ3r/b5e58xnzrW9rtd7JunYvxblBKy+TZyT9O2IOA84iPR7UG2Ys2rJWQAXAodJuqO5UZrZaEh6Ffhj9iAixpGqCE8mHS+tS7oeMqtJqYvi//u3kKrlbZJNvxoRN5IStKZKurHB4ZtZgROyzKzVykMSDLWTMFIeusisfz2TPee/AyvhhCyzjiLpEeDk7AFARIwnnUydm3QSdbqr25mZWYvcXZperC1R2ACS/kUaLutUgIhYBvg4qSLWwgwcXqff3Jc959/Be8m+p9HIhi75MJWkjhnAX0bbr5k13SdIw41uwcDfxvKQZZCGLFu5NI9Su/Po4yHLJE2PiG1Jia7zAV+JiFeAw4eqONannsye8+9lTeCM4RpFxKrAQlS2NwB3ZdVgajEx7zLrq6+H2ZV0N7BnRHwN+AApQWNN0m/BRFIlnedI507/CfwBuDLb5zKzLiPpNVJ1qz8BRMTcpAStvOrwuqTCF7OalLooJ2h9IHsI54uYNZX/g5lZuzTyJGo/npA1s+Qtpen52xJFG2RVh5ouS6Yxa6gs+coJWGZm1g5/I1V4yId9mwxc1LZobJaIeCuVO74nM3sSQV9eGJd0d0Q8BixBZaj2zzcgmX13YCkq3+vfJfX1xW2zbuAhyxpP0u0R8T7S/sAypCEMN4+Io0iVmz2sU1KsUh/AR4AvjaDdNqVpUV+lxyVL00/X0UfPkfQUMCV7mFmfyIbXnZo9Do+IuYD1qBxLrUcaunBWkyrd+NqqWQs4IcvMWuVa+vTkqZk11arZc34y8eU2xtJqD9P839Wuv0MmIjYqz5NU9cRftWWbYbD1m5mZVRMRe7RiPZJOb8V62k3SjIj4NfC5bNaOEXFwHVUabJQiYlEGJmC9vfh2afF+P59wGbB39npe4AhGUdEmIpYDjqVSrUTA+aOM0cxayEOWNUZE/LIweRvwNtJ3tQ5wAfBaRPwdeIJUkame7ZEkfWq0sbabpKcj4mEqwwovHRG7STpzsDYREcBezP69XVlHCOuUpu+vow8zs56UJWxfmz2+HRFzkqpmTSYdb61Purm934+rzFouXHXVzMzMulVE3EA6mIB0MLGLpHPaGFLLRMTMFqxGkuZowXqaJvueBtwtLKlqklmVZZth0PWbmZlV06LtE92+za9FRCwO3EMamgjgJ5K+2MaQ+kJELEa6IDCZdFFgpeLbpcWHuoO76/dRaxURK5CG25yD9D3MBD4p6YzScsXfi/Mk7Vilr1WB3wHLUknImgYsI+nFpn0IM2uaLMHVQ5bVYYj9rGpDPNa1Cnpou5VVDTuIyvbjWWBDSfcNsvxXgGMYOEzmM8DikmbUuO57SPsO+XZw3mwIL7PyedLfVtsHstoVfiPzBP528fnUOkXEHKTErM2A/Uj7CLPepoe2UWadyj9eZmZm1pUi4kBSMlZ+UAhwc/siaotmHgj3WsniWj5Pr312MzPrDc3cPvXV3XqSnoiIvYE8kf+AiHgZOFRSK5Le+0JELEGl+tVkYIXi26XFh7sY/hhwDWlIjj81KsZuIemBiDgV2If0XY0BTo2ItYBvSZo2XB8RMYFUVeuLpCpbxYtrxzkZy6x7eciyhigPj1veLtWzH9aL+1c/B75KZfsxEbgpIg4GpuTboywJ+wvZssVkLAFn1JGMNYlUSTPv614nY1nJsoXXox3W2arz+dIuEBFjSRUFJ2ePvDKWmbWJK2SZmZlZV4mI5YFDgN3zWdnz3ZLe2Z6oWq+BFbIGG8IAeuAOmdLdrkPe9dOCCiS+68jMzGrm7VPzRMQuwP8Bc5O+478B3wMukvRmO2PrRhGxJAMTsJYvvl1avJYErKmSHmhUnN0qIuYFbgDyY578wvbrwKXArcCRVL7b64CfAcuR/l02Ig1pVq5wcA2wqZMRzawflaq/NEtP7WdFxPHA55k90Uqk6ldBpQJLlJZ7BVg+SyKsZZ2HAocV+vq5pM/U+RF6XkQsC3wQWAtYhFQt77/Af4CrgOu93beR6JAKWX17vDoS2dCE5QSseYqLFF6ryryXJE1oYohmfc8JWWZmZtZ02YmTupuT7uBeFFgdWLUwv3hAuKtZQt37AAAgAElEQVSks0cTZzeJiI3rbQpMABYD1gO2Ip0oy0+e/QC4LF9Y0jWji7S9qiSuDZeQ1Ww+gWBmZjVp8Pap2glY6LPtU2nfdFVgh8K0SHfV3wbcC7xAnXfZSzqi3hi7QUQsRWX4wcmkxJ9Zb5cWHy4B63EKFbCcgFVd9p3fCCzFwASCav+3B6vuUlz2fuC9kp5ufLRmZp0vIqbSmqGh39/sdbRKRLyFlAQ81NDDuXLS1oGSjqtjnfeT9jPyfvaQ9Ota++l12U2sRwPbMXSS4X+Bb0j6VSvisu7VoqTVkeir49WhZAlY61E5BlsfGFdcJHse7Cbs54HrgWuzx99qrVpoZrVxQpaZ9YyIeJ+k69odh5nNroGVHQa7o+NCSds3oP++ExHjgP2Bb5PumBPwZUk/bmtgDRIRy5TnSfr3SJdthsHWb2Zm1mjZEGV5EvYOwJakfaeZwPeBg9WHJ4aq7JsWE/1zo/5eeu2iQUQsTeXO640ZODTMaBKwpkq6v1Fx9rqIWJg0LNmmDF3ttqy87NXADpKeb2yEZmbW6yJicdJ2pDiM4JBNgNMlfaKOdW0HnE9lX20GsJikZ2vtq1NFxDGk4R9zUyWdXmMfWwBnAfMzsuQZkSpsbi/pjVrWZf2jdNz0LPCPdsXSS4mttYiIuRiYgLUetSVg/ZdUOfcaUgLWnf14DsCsnZyQZWZdLRsSYQ/gk8Byksa2OSQzq6KBd9NUO7C4ENhZ0uuj7LuvRcS6wB+A8aTv+VO+U87MzKy3RMTapESO5Unb+/OBj/fbkCVV9k2HSx6qR8/dxV1lKOii4b7DJ0gXAf6EE7BGLSIC2Bc4kEplsuFO8ub/Hk8ARwEn+W54MzOrV5b4fyRpe1Tc5ymf/3sZOFLS0XWu5zbg3YVZ10mqt2p8x8mqXz7CwO34JrVUrI+I95ASLfIkjZEmyQm4RNK2I12X9ZfS/v95knZsZzz9IEvAWp/KTTDrAXMXF8meB0vAepRCApakfzYtWDMbESdkmVnXyUpybgfsRbojdAweR9qsozWoQlb5os/dwHclTRllv5aJiJ1IF2kBXgXeJemhNoZkZmZmDZZV1/kzlaSsn0o6oL1RtVYDq7cOugp68Pi0lMg20gSsqaQErPuaHmAfiogxpPMjW5Au2Kw4yKLPAH8ErgDO8s0sZmbWKFkFze1JyQNLAAsA00hJRlcD59RbzSoiVgOOLc0+tZfOBUbE3sApVPaxbpe0Rg3t5wbuASYx+HDFRdWqxH5a0v/VELb1CSdkNV/2fzhPwJoMrENtCVgPUhl+8BpJDzcpVDOrkxOyzKxrRMQapEpYuwAL5rMLi/TcCW+zXhERD1P/RS+R7qabBvwHuJV0cHFLY6Kzooj4K7Am6Xv/taQ92hySmZmZNVhErAX8hcpFmJruwu92o9w3HTFJyw6/VPcYZKjH3JMMrIDlBKw2iIjxwMKkYY/mAp4DnpH0XFsDMzMzs6oi4gxg12xSwFckHV9D+68CRzP7PtoM4BzgKtJQ0RNI5/t2A5ZiYNXTZ4BlJU2v/5NYL3JCVvNExOFUErDmKr6VPVc77hIpAbOYgPVEcyM1s9FyQpaZdbSIWIh0kPBJYLV8dmGR4oGDE7LMzEYpIr4OfDebfA1YxCdkGici5vDQMGZm1gki4mJgK9Ix1VRJH2hzSNbhsgsyuTwBayrp78dDYZiZNVFEtOI4UpLGtmA9ZpaJiHtJFS7zGyWWlfTICNuOId28umhxNikBa2tJf6/SZjzwc2AnBlY+3VPSmaP4KNaDnJDVPKXqw7ny9EzgdioJWNfWW3HQzNrHO9dm1nEiIkjl9vcCPgzMSfUkLArzXwUubkmAZma97dbC67mBDUh30/W8iHiHpHua2P8Y0pCQH2/WOszMzGpwCSkhK4CNI2IxSU+2OSbrbOfgBCwzs3apNvSYmXWxiJiXgcMN3zHSZKzMB4HFGHjT+gzgo9WSsQAkTY+I3bJ2kwttdwGckGXWesX/v28CfyPd+HItcL2kF9sVmJk1hhOyzKxjRMSKpEpYewCL57MLi6g0bwZpHPpfA+dLerkVcZqZ9bhnsuf8N3cl+iQhC7g0ItaV9N8m9f9L4GNN6tvMzKxW9xZeB7A+cEGbYrEuIGnndsdgZtbnmjnciRO+qoiICaTzIhOBBUk3Dj8s6dq2Bma9YnkqFaoE3Fxj++0Lr/N+pkgash9JMyPiAOCOQtv31rhuM2ucIBWd+BVwKSkRa1pbIzKzhnFClpm1VVYi9+OkRKwN8tmFRapVw7qFlIR1dhMvmpuZ9au3lKbnb0sU7bEM8PuI2FjSK43sOCJOICUce7xwMzPrFPkJ3nzbNKlNcZiZmdnINCJpqtq5ViuIiEWBA4APAe8CxpQWOY9UuaRa29WBVQqz/iHp9mbEaT1hUvacJ1P9tcb2GzH7eaafjqShpH9ExJ+pXJMZHxErSHqgxhjMbPQEjAM+kz1mRsSdpEpZ1wDXeahCs+7lhCwza4uIeB9pSMKPUbn4n58EKB9E5AckhwG/lvRgK2I0M+tTq2bP+W9vv1UfXBP4TURsI2lmIzqMiO8B+zWiLzMzswZasDQ9ri1RmJmZ2Uh8ss52AUwgDU+2Hin5Yk7S8f5M4MeAE4aAiJgTOIp0/D439SWszUMa9i0/v/0XUhVSs2oWK00/OtKGEbEIqXpb8VrKY8NVxyq5kkpCFqRzgk7IMmuNmQxM+C2OEDQHsDrwbuDzgCLiblIy8DXAtZKeamGsZjYKTsgys5aJiCWBPYFPkMrxwtBDEhbnIemIZsZnZmZA+p0u6sdKhFsCJwKfHW1HEXEI8DXS9sx3H5uZWSdZL3vOk7Cfb2MsZmZmNgRJpzWin4hYHDiYdLwbpEocu0rq62GLI2IJ4EJgLYa/aXhQkv4cETcAG2az1omIlSTd18h4rWeML00/V0PbdQqv87/NqTWu/87S9MQa25tZ/RYC3gdsDEwG1iAlYuWK10sDeCcpafKzABFxH1lyFnCNpMdaErWZ1cwJWWbWVNmdRR8h3cW1KSnje7ghCe8ATieVhd6kBWGamRkQEQeS7twsJg/Vcmddtyse6H46Iv4t6Xv1dhYRXwIOZ+C27u5RxGdmZtYQETE38GkGbvMfb19EZlaL7FzLtqShitYEliZVwJmX+m8CkCSfKzbrcZKeAPaPiD8C55AqZJ6TVYm+vL3RtUdEzAdcTrrYDcPcNDwCp5ASsvI22wN1n1uwnjZPafqNGtquXWXeTTWuP6+wk/+tzldjezOrk6QXgd9nDyJiXgYmaK3JwDyO8rbp7aQqeftk7f9FZYjDayT9u7mfwMxGygfZZtYUEbEGaUjCnakMhVHt7qJ83lPAFOA0SXdkfbics1mfiojxpIOPtYBFSL8VTwEPAldIquWOMRtGRCwPHALszsALs/dIerhdcbXBQcD3qXwH34mIhyWdXWtHEbEPcCwDD5YfICUnm5mZtU2WyHE6sAyV7dRM4Lq2BWVmIxIRY0j7rF8m3VU/6632RGRm3UrSBdlNWceTrhOdGRGrSOrHKtmnkpKxisfv9wI/Aq4GHgNeZuRJWb8D/kcaGhLSeQAnZFk100vTtSRErVNl3m2jXH+5YpeZtYikl4HLskd+feS9pOSsjYH3MHSC1nLAsqQRioiI/zAwQcvDkZq1iROyzKxhImIisCspEetd+ezCIuUdhNdIB6inkxIsZrQiTjNrnYgYCywMvJLd9THc8vOSKgrtTbq7u5oZEXEJcKCkhxoWbJeJiENH05z0/S5KGo9+1cL8/LdawHdGsY6uI+kHEbEsqfSzSFUdT42IxyVdO9J+ImIX4KTiLOAR4AOSnqreyszMrLkiYiFgO9JQuitSSUAW8CdJfTNkYUTs0Yr1SDq9Feux/hARC5AquKzN7OdaaqncUrX7UbY3s+50ArAfqcLGgqQbtQ5oa0QtFhEbkCpYFfeLfgB8XdLMwnIj7lPStGzYwvdnszaIiDHF/swyL5SmJzHymyTWYeD2fyZwe43rLydgvV5je+sP3k9sA0nTgSuyBxHxFlL1xcmkBK21qST+wuzXX5cmXa/dNWv/JNnwhqQErXua+wnMLOeELDMbtYj4EGlIwg+TdgCGG5LwRuA04DeSprUkSDNrmYhYEdifNITG0oX5z5NOKpws6Yoq7VYBLs3aDHWgN5Z0MXHLiNhd0m8bGH43OYzRX3iBwX+zL6qnMlQPOID0N7g16fuYG7ggIjaQ9M/hGkfER0jbuDFUTug+SUrGerRpUZuZWc+KiKtH05xKEvaShXkwcLt/8CjW0Y1+RWP2o4bjhCxriOxGl0upVMOodq7FzKwmkmZGxDmkRKwA9oyIr0j6X5tDa6WvZ895MtbPJH2tAf3eSiUha25gBeC+BvRrveXJ7Dnfrq8JnDFco4hYlVQps1jl/i5Jr9S4/ol5l1lfL9XY3nrfsoXX5Ypq1kLZ/++rsgcRMQ8pQSsf4nBtYK5ik+w5/41YHNgxexARz5AlaEk6ocnhm/U1J2SZWSNcwsCdf5h9Y/8v4EzgdEkPtjA2M2uhiPgScCTpZFP5wsBCwDbANhFxNrCnpDezdpOAqaRqWjD8BbLI1jElIt6QdFEj4u9So70AU+1izoWkIWf7TnZCeifSAemapO9nQeCyiFh/qApXEbE5cBYwB5Xt4rPAZt72mZnZKExmdMlD5X2Fcl//T9Ito+i/mzUzkaUVCV/WP/YF1mP2fffXSMNp3U4a4v0lUoUMM7ORuqnwejywPql6Rs+LiLmADzDw+P3ABnVfrlS0Mk7IstndWngdwEeAL42g3TalaZHOY9VqydL003X0YT1M0r/bHYNVJ+lV4A/Zg4gYB2xAJUFrHdL1k1lNGHj8uwjwUVKVSCdkmTWRE7LMrJHKJwZfAs4lJWHVc0BgZl0kIg4EjqZ61YVZi2XPO5HKYO+VTZ9BSsYa7k5vlZ7HAr+IiOslPVtn6N1utBdoi9/z3cB3JU0ZXUjdTdIrEbE16cT00qTveBJwcURMrnbHYUS8DzifdCdSfoA7DdhS0j9aFXs3iYjFgLVIJwAWJFVwqevCuKQjGhiamVmvGWyf7FXgG5J+3OJ4OkmzkqZcscga7SAG3vg2A/g+cPRIhoY3MxtCftNR/hvzDvokIYuUfDYPlaFfz6ijwtBgyt/rYg3q13qIpKcj4mFgmWzW0hGxm6QzB2sTafzMvZh9P/bKOkJYpzR9fx19mFkHkJTfqHE1QETMTdrOTSYlaa0LjMOVds1azglZZtZo+YnBo4AjJXnccbM+EBGrk/7fw9A79cWLCHtGxCmkylkblt57inQi4S7gedJdmpOATYFVS+tYCDgC+FwDPko3eYT6LyIKeJmUMPQf0h151/RxdYzZSHoyIrYEbgAmZLPXAs6JiG0kzfruI2JtUrXI/ERukMp4f1jSX1sbeWeLiCVJQ5ruBLytgV07IcvMel0jT5ROA6YAP+zzCo6N+k7L1aHNGioblmgpKvuZAj451MVaM7MazFWaXrAtUbTH0tlz/tt6XQP7fqE0PV8D+7becg6VxOsAjouIv0garKLal4HlGXhO8Fng8jrWvT4D9y8eqKMPM+tA2bXZqRFxLfAeYHPSOdmFh2xoZg3nhCwza6R8x30O4GBg84g4HTi7jyvXmPWLY6kM0waVC1K3k+6uCtLJgncz8GLVPqSEqryNgEOBYwZL6IyIrYBTgYlUThrsFhEHZqV6+4KkSe2OoddJuicitied1JqT9Lf2IeBEYD+AiHhX9v58VP4eXwc+Iun6dsTdqSLiG8BhpGOQRl609pBQZtbrThtF22pJ2LdLeqMRgXUrSWPqbRsRE0hVLtYDdgC2JG3XZpIqFh1cTNw2a4DVC68FXOlkLDNroJWy5/ycTN+cVyFVay56vIF9l4ePLSe+meV+DnyVyv/BicBNEXEwMEXSNJhVZfwL2bLF8695dbcZtaw0IiYBby/0dW9WYcfMulhEjCElYE3OHhuSRiWYtUj27GNWsxZxQpaZNVJxKLEA1iZt+I+NiMuB04GL+/3kv1mvyQ7gJzPwjqpbgE9Iuqe07MqkZKp1s1mbUrn7UsBXJB0/1Pok/T4iJmfrGJfNnhfYhnRXmVnDSJoaEZ8iDauZ/43vGxH/Jg1ReBXpbzh/7w1gJ0l/aFPIHScrp/8bYHsad9Cf/9a4GomZ9TxJn2x3DFaRXRSbBvwTOC2rlDmFdPPBQcCKEfFxSeULsWb1yhMG8v2fs9sYi5n1np1K00+3JYr2KF8fa+Q564VK0883sG/rIZIeiogTgM9TGT5zAeAE4CcR8QxpHyCvapPvD+ReJd0UUKs9imEAvqnQrAtFxBzMnoA1vrhIqYkTscxarO47As3MCg4C7iVt2IsXWvMLpXMBHwbOBZ6IiBMjYr12BGpmTfFRBu7YPwR8oJyMBSDpXlIS1v3ZrKWo3KFx13DJWIV+7iZV5SqehPDvijWFpF8DhzAwCehI0nCGby3Mm0FKRLyoTaF2qiOo/E4U9w9mAE8w8PfjVeBR4MVsOkrvB/Am8G/SsJ35s5mZWVtkQz6vDzxI2k5tD/yorUFZr5mnND3YEEZmZjWJiJ2ALRh4cfa2NoXTDuXks3IS1Wgslz3nx7MePcKG8k1Ssn8uP28yhnTeaREq50fK1bEOkfRUHevcnYE3ujVyyE4za5KImCMi1o+Ir2eFMJ4HbgS+C3yQdK0lGPibUXwU33uDdH7bzJrICVlmNmqSjpG0KrAB8AvgJWbf2OfTCwGfAW6IiH9GxMERsUx7IjezBlkre5415KCklwdbWNJ04FsMTLIQ8Ksa1/uL0vSaNbY3GzFJRwK/pPJ3PoZ0d2KxMtxnJZ3VtiA7UEQsB3ydgfsD/yIlaM0raalSk0slTZK0IDA3KdHyYFKSVv49jwWuBlaWtKykZVvyYczMzAYh6RlShZF8W7dfRGzc3qishzxXmq46tLuZ2UhFxPiIOIw0LHIxGeuR7Aa4fpEnZOXfwTsb2Hd5P+DRBvZtPUbSK8AmpKTr8g3v5UfRGZKOq3V9EbEdqbprbiZwea39mFnzRcTYiNggIr4REVcAL5Aq2h0JbEZtCVhvMjB5awFJG7X2E5n1n5Bcmc7MGisi5gF2AD4JbMTsZXTLSRgi3YFxGvDbPJEjIs4lXbAFkKQ5mhy6mdUhIu4EViH93/4faUf+tWHajCMdPMxJ5TdiA0k317juR4Elsj4elrTcME3M6paVgL6UdLBbvCMR4MsjrfDWTyLiJGBfKicA7gHeJ+m5wjIzqXyf50nasUo/Y4CvAYeRfjcg3cG1uaRXm/YBzMzMahARFwNbkbZrUyV9oM0hWQ+IiPcB12STAraS5IumZn0mIvYYfqnBm5Mu2C4KrE5K/JiHgVWgBewv6aRRhto1ImIJ4D9Ujkd/L2mbQZYd9ri1sOwCpErO40nf7XRgQUlvNip2600RMYGUZLEvULwWUqxkBfAycKSko+tcz23AuwuzrpPkmwnMOkBEjAXWJQ0/uDGpEEaxYu5wQxAW338DuAWYmj1u8HlUs9ZzQpaZNVVELAvsRRqTfOlsdrXkrHzeq8CFwBmkA4/t8vedkGXWmSLiCVL57ADukLT6CNv9HXgXlRN/ixSTNEbYx9WkgxOA5yVNrKW9Wa0iYl7SXUirZbPyqnBHti+qzhURT5EqiQ2aeFnjie3NgItJwyELOFfSTs2I3czMrFYRsS+QX8ieCSwl6ck2htRQEbEJcI2kGe2OpZ9ExJykKi7zZbO+I+lbbQzJzNqgdNw06u6y5+KNRjcCG/fbb3xE3AGsSqVyyAqSHqmyXC3Hrd+lUika4A+SNm9o4NbTImJp0jDYk0k3oi4ATCMl+l0NnCOprmEwI2I14NjS7FMlTak7YDOrW7avnydgTSaNFjCaBKy/MjAB65WGBWtmdXFClpm1REQEsCnwKWBb0jBEMHuFkeI8Cu85IcusQ0XEdGBcNnmVpC1G2O4yID8hJWCuWk/8RcSFQH734gxJcw61vPWfiGhG2eWlSMMXzkk6EfbtWhpLurYJMXWciFgJuJfKdv3Pkt5bZbkRn9jOlt8POCGbFPBhSZc2JmozM7P6ZcMU/imbFPAxSRe0MaSGyrbZL5Aqhl4EXDbUUOXWOBHxI+AA0t/VfcAq8klds75SOG4qX5itR/lm2b8Cm0ma1oC+u0pEHA4cQuU7uVLSllWWG9Fxa0RsAVzCwKGj9pR0ZqNjNzOz7hURh1BJwBpXfKu0qBOwzLrc2HYHYGb9ITtReBVwVVa2eTfgE8Ca+SKFxasmZ0XEnsD5kl5qbrRmVqN5qPxfreX/5/TiRJ13Yb5ReD2mjvZ9IyLGk8ocrwUsQvqtfQp4ELii1upkXWQqjbuLuCxIQz1sUkMb0T/74KuVpi8eQZuRJF+fDOwPrJxNf5V0YdjMzKzd8gvZ+b7HpDbF0UwTgJ2zx/8iYiopOet3kh5vZ2A97jvArsCCwErAfsCJbY3IzNpltMe3eaIQwHPAD4Gj+60yVsEPSQmvE0jfywcj4mfAZyXNrKWjiPgEqVJm8dz2vwBXHjIzs7LDqZ5oPVQC1psMTMC63glYZp2vXy4GmVkHkfQCqbLFCRHxLmBvYBcgH2qsnJyVT/8SOCkiLiEdyP5eUjEZw8zar5YTg76juw7ZOPILA69IenEEy89LOsDbG5h3kMVmZL+tB0p6qGHBdpZG3EXcyn57Qb5dz7fld46gzbjhFpA0MyLOAb6V9f2+iFioh5MKzayHRcShbQ5BpGHjX8oeDwJ3SZo+ZCsbzIKl6WG3a10sSJWvP5g9ToyIW0nJWRdJuqudwfUaSU9HxG6kBPcxwA8j4lFJv2tzaGbWWqM5/nyZlDj8H+BW4BrS7/X/GhFYt5I0LSK+A/yAyoXxvYG1IuKbpErwg56/yoaa2hT4BrAhlePf/PnrtSZ2mZlZX3ECllmPc0KWmbWVpDuBL0TEgaShDD9JOpk7B2lHpJycNQ74aPaYFhHnAmdJmtrKuM3MWikiViRVBNoWWLow/3ngOuBkSVdUabcKqXLQ0gx94nYssB2wZUTsLum3DQy/U3RCAmC/JW+VL0o/M8hyr1EZynieEfZ9c+F1AOsAl488NDOzjnEYnbGNKlJE3E26CeYMSY+1O6Ausl72nF+Efb6NsTTDlaRhNebKpvO/3Xwf5z2kaqxHRMTDZMlZwHW+GD16ki6PiJ2AM0n7TudHxInA9yQ90d7ozKzZJLkqeJNI+mFEvAfYiUoy1ZrAZcCzEXFbqcmqWRWt5YB1gfHZ/OKNxQJ+0qPnV8zMrHHKCVi3MjAByzdLmXW5GCK538ysLSJicdJwhnuSSvHD8EMaPk5KzPpa0wM0swEiYiaV/4vnSdpxhO3OJSVXQhrZdCRDlTW8j04XEV8CjiRddKmW0JN/92cDe0p6M2s3CfgLqZpWcblBV5U9vwnsIOmi+qPuHNnfZyfpyb/TaiLiq8DR2aSANSTdUWW5p0h/pwHcJ2nl8jJV2qxJukMs/7s+QNJPGxK4mVkLFfajOjFpV6Sk2SOAY5xQM7SImBu4F3gblQuyH+m1CkZZ9dUtSDcKfIhKAnY5Oas473ng96TkrMt9V3cSEXvU2XQN4PNU/s7eAG4EbgKeAF6kzkRPSafXGZOZWVeLiLmAC0nbuPI2rbyvNtx56gDOA3bq46EgzcxsCNm5ACdgmfUBJ2SZWUeLiPcCewEfozLU1qAHvf1ykduskzghq3my6oFHM/Ak4GyLFd47TdJeWdvrSOXyB/vNpNCu3N+zwMqSnq0z9I4REcu0O4YySf9udwytEBH7AidlkwI2knRDleXuA5Yn/e29ImmwoTWLbdYF/kzl7/dgSd9rSOBmZi1U2o/qNMV9jF9Lqjd5pOdlwxWdCexA5aLtDOCtknqtStYsETEHsBEpOWsbYFL2VrX9z3ze68DVpOSsiyU92fxIO1OD/v8PdZxQs147njIzq1VEHAIcSmX0hqqLZc/VzqcI+I6kbzUnQjMz6wURsTlOwDLrCx6y0Mw6mqTrgesj4gDg46QhDTfM36b6XbhmZl0vIlYHjsomh0qqKv4O7hkRpwALMTAZK4CnSMPM3EWqUjCedNFsU2DV0joWIlXD+FwDPkpb9UvyU4cqD3G1wCDL3QeskL2eJyJWq1ZJq2Sl0vSbtQZnZtZBOvFYpnystWtE3CHpB22MqeNExEKkYZ+/BqxIJRlLwJ96ORkLIKv68afs8cWIWI2UnLUtaainWYtmzwGMA7bMHidFxC1kQxtKuqdVsXeYen8DGn1OpFOTQ83MWkbStyPiPOAg0hCGcxbfLj3DwN/fC4HDRnA8a2ZmfU7SFe2OwcxawwlZZtYVsizxXwK/jIgVgE8BuwNLtDUwM7PmOZaBd2TmJ/luB+7PppcH3s3AE4D7kBKq8jYi3d15jKTXq60oIrYCTgUmUrmQuFtEHCjp1UZ9IOs7+UXV/G/47aThisruJA15lNsKGO4E9nbZc/43/kydMZqZtdv72x0AaX9jPClxdjngPaS43kIl4SOAb0TEKZJebFegjRIRV4+mOal686LAkoV5MPAC7cGjWEdXyi5A3wF8OyKWIlXN2haYTOWCdnHfNoB1sseREfEgWXIWcIP6p6x/Iz5noyptmZn1PUl3k254+xrwAWBjUqLxwqTzJnMBz5GOQ/8J/AG4UtK/2hOxmZmZmXUqD1loZl0rIsYAm5OGNPwwMKfL65u1XmmojXuA34yw6ceBd2SvBRxex+oH9NErvwERMQl4MJ8kfT9/BT5RrhwQESuTkqnWzZb7D7Ag6UKhgK9IOn4E61wFuIVUtSBf5y6Szhn9J7J+FBFBqsY2XzZr1pCapeU2By6jcsH/CeCdg1UViYiNSEMd5RdyBbxH0m0N/xBmZn0qIuYHvg0cwMCqT5+W9H/tjK0RGjBU3GAVS/P3DpZ0FAbM+nvakpSctSUwIZyOih0AACAASURBVHurWnWnfN6zwCWk5Kwre/EmgezvsJP0zPGUWT+JiHlIidVzA9OBFyV12u+LmZmZmVlfckKWmfWEiJgI7Crpx+2OxazfFC5o5RfqampeeD3ai2I9cwEhIr4CHEPle30QWEPSy4MsPx74G5Vh3/Lv9U5J765hvUcA/4/Kv8WPJX2p9k9glkTE74Cts8l/S1q2yjJzAI+T7jbOf0duAXaT9EBp2e1IFTPzC7kB/FfSYs35BGZm/S0iTgQ+S2Xf4GxJu7YxpIZoQEJW1W6BV4Fv+Lh0cBExllQxa1tSBa2ls7eqDf+Uz3uNVH3kIuBiSU83P1Izs84TEW8DtgDWB1YHJgHzV1n0JeBe4C7gJtJv51MtCtPMzMzMzDJOyDIzM7NRKSVktcOsZLAeSsiaAuyUTYqUmHLWMG12AqYwMDnuQEnH1bDetwEPU7n4db2kjWuL3qwiIj4P5BXaBKwq6d4qyx1MqsRSrJQxE7gVeIg01PqapAsO+d/3rCE5JR3ZvE9hZta/ImJh4EkqVQnvlbRKe6MavSZUJppG2g/7oaQHh1vYKiJiDVJy1rakobhz5epZKjzfRDa0oaT7WhGnmVm7ZJWHdyElSK9ffGsEzYu/nX8mbacuaGyEZmZmZmY2GCdkmZmZ2ag0qcJAzWHQWwlZdwKrkD7X/4AFJL02TJtxwAvAnFQSVTaQdHON634UWCLr42FJy9X+CcySiFgSeKQw62hJ36yy3FzAncxe5Q0GvyAbwN3A2r04jJGZWaeIiFuBNbLJpyUt2s54GiEiTh1FcwEvk5Kw/kNKHr5d0huNiK2fZTcH5MlZG5ESsmHwfQGA+4ALgV9Kur8VcZqZtUpEbAb8BFgxn1VaZKhzMYMtey/wOUlTRx2gmZmZmZkNyQlZZmZmNipNqDBQr15KyHoCeCvpBOodklYfYbu/A++ikpC1iKTnalz31aRhZACelzSxlvZmZRFxGinBEOApSVsPstwk4BrS0EXlYYvKBy0B/BvYrDysoZmZNVZEXAx8iPTb+6akudockvWBiJgAbEVKztoCmC97q5yclc87XNIRrYvQzKx5suFdfwR8huo3q9TVbeH1TOAEUlXtN0cQz87DVe3uFxGxLPBBYC1gEWAu4L+kJO2rSJXGO+U8mZmZmZm12djhFzEzMzMb0vvbHUAPmj97FmmYoJF6AlitMD2tjnW/WCWOvpBVZWg6SY8Mv1TvkLTnCJd7OCLWAY4lDclRVL54cDbwRUlPNyZKMzMbwmtUfod7IvndOp+kfBjIKRExJ7AJKTnrw8CS+WJtCs/MrGkiYjxwMbAxg9+cUjQTeIlUvXFeUgLrmNIyKvUzBjgAWD4iPibp9SHiOQA4DujrhKyIWB44GtiOwYeL/Cbw34j4hqRftSo2MzMzM+tcTsgyMzOzUZF0Tbtj6EHzUDlZ+lIN7aYXJyTNqGPdxeF2yidxe93DNP/CnvA++KAkPQXsFhEHky64rkGqFjcH8DTwN+ASSQ+2L0ozs75zKnB9u4Ow/pUNB3lF9tgvIt5DZWjDd7YztlaJiEMLk3dL+m2D+v0YlUqmuMqYWXtlCai/Jw3bCrNXDn4duAS4gTRk7p2SXqjSzwKk6tlrARsCWwNzF/pT1t+HgAuy52rxHA4cQhcnwEbEMUCx8vdUSafX2McWpIS0+Rk8GSu3KPB/EfFRYHsPaWxmZmbW3zxkoZmZmVmHyYaBzHfSzpO04wjbnQt8NJusawjHRvTRrVo0/GZffadmZmZmzZQNHbUt8J9GJSl1onqPD0bQ77nA9vm091PN2isifkoaprCciPUkcBRwpqTn6+h3QWA34OvA4gwc/rXqsK8RcSKVIRO78jg2IpYCHmHg97lJLTcWZknA1wLjslkjuaCWf6+XSNp2pOsyMzMzs97Tb1UPzMzMzMyGoiY+zMzMzKyBJP1L0vG9nIzVAsHwFV/MrMki4gNUT8Y6BXiHpJ/Uk4wFIOl5ST8B3gGcXHwrW8chEbFGFsfYiDg7i6XbbVF4HcAdNSZjzQ38hpSMVT6ujyqPXP69bh0Rn6ovdDMzMzPrBU7IMjMzMzOrqHZStdbHYP2ZmZmZmZmZVXNs4XVeYWk/SZ+RNK0RK5D0oqT9mD3Zag7gqIh4C2nIxB2YPcGoG22cPeff52k1tv88MInZE7FmAlOATwKbAzsC3wMeo/K95UlZR0XE+DpiNzMzM7MeMLbdAZiZmZmZdYj319kugAnAYsB6wFbAwqQTsDOBHwCXNSJAMzMzMzMz6y0RsQWwGpUkHgEHSDp5yIZ1kvTziBgDnFRY52bA34CV8sWy+TOAfZoRRwusTeVzAJw/0obZ9/MlZk/GehzYWtLfS01+GxFHAj8Hdiq0mwh8BDiz5ujNzMzMrOs5IcvMzMzMDKhl6IIh/CwixgH7A98G5gIOBB6X9OMG9G9mZmZDiIhD2xyCgFeBl7LHg8Bdkqa3NSqz6uYqvP5f26Iwsz0KrwVcKemkZq5Q0s8iYjtShac8aamcjPU/YFdJ5zUzlmaIiHmBFQuz7pD0SA1dfJB001WeWJUnp320SjIWAJKmR8RuWbvJhba74IQsMzMzs77khCwzMzMzswaS9Brwg4i4DvgDMB44LiJelPSrtgbXQSJiHmAdYH3Sif8FgYVIJ62fzx73ATcCf8m+VzMzs+EcRucNraSIuJs0vNEZkh5rd0DNEhEPNalrAa8A04AXgAeAW4CbJD3YpHX2g7cWXr/ctijMrJgUNZN0g08r7E865oLZK0G9Cmwv6YoWxdJoy1OpNibg5hrbb194nfczRdKQ/UiaGREHAHcU2r63xnWbmZmZWY9wQpaZmZlZZ1ulhkoPqxQn6qwQscrwi9hISLo5IvYhXXwN4MSIuFZSsy5UdoWIWA34ImkYh7lH2Oz1iPg18GNJdzYtODMz6yUx/CItE8A7gSOBQyLiCOAYSTPbG1ZTTGLg8FCNNluyXUT8GfgpcJakTkvG61gRMZ6BQ6Q91d6IzPpTRKxCujklTxz6S6sSTSU9GBE3kW6SKVaCehHYStINrYijSSZlz3ky1V9rbL8Rs29zfjqShpL+kW2bNshmjY+IFSQ9UGMMZmZmZtblnJBlZmZm1rkCeAfwrTrb1tMOmnsRra9IOjsiDgTWBMaRqnbsMWSjHpUN5Xg8sE8+q8piGuS9ccBewF4RcTLwFVfMMjOzYXRiYk4A8wDfBValt/cJmv39F/cVNiAlE+wbEbtJerTJ6+562X7Zj0l/j3kSyF1tDcqsf61Umr6gxeu/gPQbCum39WlgC0m3tTiORlusND3ibUNELEL6dyluyx4brjpWyZVUErIgbfedkGVmZmbWZ5yQZWZmZtbZRpMYVW/bTryA2c1+S0rICuBjEfFZSdPbHFNLRcSSpOEbV6Lyd1nt72wk730G2DgiNpP0REMDNTOzXtGJieV50guk+HaNiDsk/aCNMTVL+fsfarteNtJly0NrBfA+4NaIWL/bhjGMiF/WsPh7alx+1mpICVhLAGsAb6FyI4aAa+vo08xGb6nsOf+/2OqkneL6BJzYA8lYAONL08/V0Hadwuv832VqjesvV3aeWGN7MzMzM+sBTsgyMzMz61xOjOoNtxZez026S/aqNsXSchExAbgceHs2q1oVrBeBx4Fp2fQE0sXC+QvLFNutAlwWERtJerEZcZuZWdd6f7sDAOYgXQheAFgOeA8prjwBJk+C+UZEnNJj27LDC6/fBuxJZZsfwAzgn8AdwDOkfYC5SNv85YHVqVy0zrf99wNnZe0nAAuTkt3fTuVCed7/wsAlEbFul32vn2D4ff/8e1yG9L2ORjkJ/lXg7FH2aWb1mbc03eqbTnr1Jpd5StNv1NB27Srzbqpx/fkwsPnv7Hw1tjczMzOzHuCELDMzM7PO1ImVHaw+z2TP+YnYleijhCzgFNLwDOVKFrcBvwSukFT1LvCIWAHYjDRc4VoMvIj9LuBkYJemRW5mZl1H0jXtjqGaiJgf+DZwAJVt4gLADsD/tSuuRpN0OEBEbAd8hUr1qkeBY4CzJD07VB8R8V5SRcyds1krkJLadpL0cmG5JYD9gS+Skt7zfYSVgAOBQxv2wVpnJMcAozlOUOk57+urkmqpHmNmjVP+Pz2zxesvJ4PWkrjUycpVqWtJiFqnyrxaq4aV11+u2GVmZmZmfcAJWWZmZmadpxMqO1jjvKU0PX/VpXpQRKxDutBcvOj3LPBFSb8ern2WqPUAcFJE7AwcT6p8kV9w/XhEHCfplmbEb2Zm1ihZtaYvRMRY4LNUto2b0EMJWTArGetcYAxpe30qcICkV0bSXtL1wPURcRJwHrAIsCWpOuamkl7Plnsc+GZEnA1cTBr2K99HOCAijpH0UmM/XdcrJ348AXxd0hntCMbMgNkTdxZv8frL6yvH061eKE1PAq4bYdt1GJioNhO4vcb1lxOwXq+xvZmZmZn1ACdkmZmZmXWYTq3sYHVbNXvOh9R5eYhle81BhdcBPAZsJuneWjuSdFZE3Ar8kTScYe6rwI6jitLMzKx1vgXsS6Vy1BrtDaexImJp4DTSsI0CTpX0qXr6knRDRLwfuJk0pNcGwFHAl0vL3RER2wI3kiplQUqA3xL4TT3rboNrGXrIwo0L7z8L/KOOdcwEXiENEX0f6Xv9g6QZdfRlZo3zWPac/x9ftsXrz9eXH68+3uL1N8uT2XP+va4JDJt8GhGrAgtRSfAFuGukScUF+fC7+ffqBGEzMzOzPuSELDMzMzOz5tqzNP3ftkTRYlkFkE2pnMieCexeTzJWTtJ9EbEbcHWh3w9GxBy+mGhmZt1A0jMRcTuVRKyJQy3fhQ6lMizUk8AXRtOZpHsi4gjg+6Tt/v4RcbykR0rL/T0ifkEawjC/+L4xXZKQJWnyUO9HRHEIs6mSnIxu1jvuL01vS6oM3CrblKbva+G6m+nWwusAPgJ8aQTtyt+HSEmztVqyNP10HX2YmZmZWZcb0+4AzMzMzMx6VUQcCKzPwIoHN7cpnFZbl8oFWQFXSJo62k6zCnKXUblbeT5gvdH2a2Zm1kKPU9k3WLCdgTRSRMwN7Ez6bALOktSIyqC/AN7I+pyD2ZPdcycVwwHWbsC6zcya7S4qVZQDeG9ELDHE8g2TrWcjKtuk6Vk8XU/S08DDhVlLZzf3DCoiAtiL2SsWXllHCOuUpsuJd2ZmZmbWB5yQZWZmZmbWYBGxfET8CjiagUMd3CPp4XbF1WJvy57zz35eA/su9/W2qkuZmZl1pteobB/naGcgDbY+8BYqn21qIzqV9AJwZ6HfDwyy3D0MrECySCPW3yEeKTz6otqqWb+QNBP4A5Wh7cYAP2zR6n9I5RqRgD9m8fSKc6h8rwEcFxErDbH8l4HlS/OeBS6vY93FG7MEPFBHH2ZmZmbW5TxkoZmZmZkZEBGHjqY5MC+wKLA6sGphfvEk7HdGsY5u89bSdCPvCM5PZuffbXldZmZmnexU4Pp2B9EEby9NP9HAvvO+Alh5iOXup5KItVAD199Wkia1OwYza6opwHbZ6wB2iIjfSDq/WSuMiI8AO1JJVhJwZrPW1yY/B75K5fNNBG6KiIOBKZKmAUTEYqQhdr9K5Rgzb3OGpBm1rDQiJpG2iXlf90p6bVSfxMzMzMy6khOyzMzMzMySw5h9aIJ6ROF1sb+LJJ3dgP67xbjS9PQG9l3uq7wuMzOzjiXp0nbH0CTl4RcbuX0u9rXAEMs9V3g9TwPXb2bWTOcDDwHLUkmQmhIRO0r6XaNXFhEfBs5i4PHqv4ALGr2udpL0UEScAHyeynC6CwAnAD+JiGdI3/XCWZPiDVUArwLfr2PVexTDoDeTsM3MzMxsBDxkoZmZmZnZQDHKhwqPfN6FwM6t/BAd4JnS9OIN7DvvK09+K6/LzMzMWu/V0vSyDew7T1Kotp6i4rlOVyMxs66QDRN4MJXjGwFzAedGxNcjoiHD20bEHBFxEHBu1j9UjmEP7rHhCnPfBP5ZmM6P08eQKi0vwsBjeQqvD5H0VB3r3L2wHoDr6ujDzMzMzHqAE7LMzMzMzAbSKB4wMDnrbmA3SdtLer2Fn6ET5Ceu8+/l/Q3se/Ig6zIzM7P2yYcVzLf92zSi04h4B7BclfVUU6ye9WIj1t/JImKeiFg4IpbMnl0VzKxLSToH+B0Dk7LmBI4Ebo2IrSOirus5ETEmIrYGbgW+S0rGKg5V+Lts/T1H0ivAJsB9DPxuBzuez50h6bha1xcR2wHLF2bNBC6vtR8zMzMz6w0hNWJUFjMzMzOz7hYRD1P/kIUCXgamAf8hnei+RtItjYmu+0TE4sBjVE70PwmsJOnlUfY7nnQyfTEqFxCWkjTUxVkzMzNrsohYBbiLyrb/TWBtSbePst9zgY9S2U/7raSPD7Lsf4GJ2eRfJK0/mnV3kohYBtgCWB94NzAJmL/Koi8BDwO3A38GLpf0cEuCNLNRiYj5gZuBlYqzs2eRjqmmkIbAu0XS40P0tQSwNrAhsAupynCxr7zve4F1Jb3UoI/RkSJiAim5bV+gWHGsWMkK0nH9kZKOrnM9t5F+o3PXSdq4nr7MzMzMrPs5IcvMzMzMzJoiIv4OvItK4tSpkvYeZZ8/A/ahcuL8dklrjDZWMzMzG72IuBt4ez5JutC/iaQn6+zvS8CxDKzksrOk31RZdhngX1QSDaZI2r2e9XaKrBrOrsBngPWKb42gefGk783AScCve3RIMrOekSVSXU1KyiomTuWK/7enAc8BLwDTgfGkSoELAROK3VZpH6QbXd7fTze3RMTSwPakqstLkL6vacAjpO/9HEnP1tn3aqRtVtGpkqbUHbCZmZmZdTUnZJmZmZmZWVNExFeBoxl4EfVnwBckvVFjX2OB44DPlfr7mqTySW8zMzNrg4j4PHA8Ay/4PwLsJ+nSGvqZAHwP+HRxNqkS6UqSXqvSZn/gx9mkgC9K+knNH6JDRMQWwI+AFfJZpUWGOqlbLWFLwAPA5yVdMfoIzaxZImJB4BxgU2b/vz5YQma50lP5vXIfVwE7SXq+3jjNzMzMzGxoTsgyMzMzM7OmiIhxpLuul8xnkS4G3AccDPxO0pvD9DEW+DDwHWDlQh8BPAqsKOl/TfkAZmZmVpOsotNfGThcU77tvhU4kzTU1l3l7XdELAasCWwL7ECq7lLc7gv4mKQLBln3jcC6hWXXkvT3hn24Fsn2fU4gVQQdrCpOzd2W+vk5cECtCfJm1lpZoum3Sb+HI03CHG65acD/k3Ti6CM0MzMzM7OhOCHLzMzMzMyaJiK2Ac6ncpEgfxZpeI1rgb+RKl68mM2fQEriWhPYCJhYahfADGA7Sb9v/qcwMzOzkYqIFYGpwGLF2dmzCs8vZY+5gPmBuYdYPoBjJB00yDrXA24szHpY0nJ1foS2iYh5gd8D76WSWDZgkdL0TNJ3+DIwLzAfMKa0TLU+BFwHbCVp+ugjN7NmiYgFgC8Ce5OG2MuN5MJO8TfjceAXwPGSXmhchGZmZmZmNhgnZJmZmZmZWVMVhhAqHnyUL7QO2ry0XD69n6STGxOhmZmZNVJErARcDkyi+vZ/OMXtvoDvSTp4iPVtCKxemHWfpKtGHHAHiIg5gT+SkrFg9u/tdeAS4AZStbE7qyVVZMkb7wLWAjYEtiYlu5X7E6la2aaulGXW+bIKhBsDWwAbAKuRkjAH8zJwBylZ9TLgGkkzmx2nmZmZmZlVOCHLzMzMzMyaLiJ2Iw2/Mz+1XZgtLzsN+KyksxsboZmZmTVSRIwHjgY+S/VqT0M2z54fAvaWNLWx0XWeiDgZ+DSz7/s8CRwFnCnp+Tr6XRDYDfg6sDizJ7v9XNJnRhG6mbVJRCxE+n89L6na4P+A6cATkp5tZ2xmZmZmZuaELDMzMzMza5GIWAb4HvBRYGw2e6QVst4AzgW+KemR5kRoZmZmjRYRy5GSsnYDFh1Bkxmk4fROBs6X9GYTw+sIEbEpcCWzJ2OdAhwkaVoD1jE/aT9s39I6BHxQ0h9Huw4zMzMzMzMzq3BClpmZmZlZHbKqDxuThoNZhHRB6yngQeAKSc+1MbyOFhFLAHsAGwHrAgsOsujzwE3AtcBpkp5sTYRmZmbWDFly1rrAssAC2eN14AXgGeDvwC2SXmlbkG0QEbeThhkUaZ9yJrB/M4Znjoh9SMlus2aRhj98d6PXZWZmZmZmZtbPnJBlZmZmZn0tIsYCCwOvSHpxBMvPCxwO7E0aGqKaGcAlwIGSHmpUrL0qIhYmJWUtSLoo+BzwvKRn2hqYmZmZWZNFxJbA76kkY4mUjHVSE9e5L3BSaZ1bS7qsWes0MzMzMzMz6zdOyDIzMzOzvhMRKwL7A9sCSxfeep5siBxJV1RptwpwadYmyu9X8Tqwu6TfjjpoMzMzM+s5ETEF2InKcIVXStqyBeu9DNg8mxTwG0k7N3u9ZmZmZmZmZv3CCVlmZmZm1lci4kvAkcDcVE+qyneQzwb2lPRm1m4S8BdSNa3icoOuKnt+E9hB0kX1R21mZmZmvSginiUN3ZgPVfh2SQ+2YL3LA/flk8ALkhZq9nrNzMzMzMzM+sWYdgdgZmZmZtYqEXEg8ANgHJXhWcqPyB47AacUmp9BSsbKl6OwbPGRy5cbC/wiIiY25UOZmZmZWVfKqq8umE0K+EsrkrEAsvXcRGX/dUIWj5mZmZmZmZk1wNh2B2BmZmZm1goRsTpwVDZZrG5VrpJVTLbaMyJOARYCNiy99xRwJXAXaajD8cAkYFNg1dI6FgKOAD7XgI9iZmZmZr1hpdL0BS1e/wXA+oXptwN3tzgGMzMzMzMzs57khCwzMzMz6xfHAnMwMKkK4Hbg/mx6eeDdDEzS2oeUUJW3EXAocIyk16utKCK2Ak4FJlKpurVbRBwo6dVGfSAzMzMz62pLZc/5PuYDLV5/vr58/3ipwRY0MzMzMzMzs9o4IcvMzMzMel5ETAImU0mOEnAL8AlJ95SWXZmUTLVuNmtTBg4l8xXp/7d358Gy3mWdwL/PvZeEkGASZEsirggCQ5QgSFiFhGUiIsrAsJRLSqpwHMRAzQg1WKijIlqKDpblCIxSlGbYBjQoOwGdGOKAGUCFsMggDASGLStbzH3mj+62+/S9557t7e5zzv18qk69/ev+vb/nuef+0eec99u/t3/nWPW6+y+q6vvHNW45fvqUJI9J8sod/WMAAPaQqjqU5Owk5yS5U5JTM/q56MA2l+zu/smB2lu1U+bGVy+5/ny9+X4AAACAbRLIAgDgePC4TINYSfKxJOd19w3zE7v7qqo6P8mVSe6c0U4Bkx2z/n6jMNbMOh+oqt9K8vMzde+X4ziQVVW3SPJDSR6cIy/Kzt86crO6u/1eAwC7TFV9e5JnJnlyktOGWjajn6v2SyBr/uefw0uu3xtPAQAAALbDhQsAAI4H9x4f/+WWg0cLY010941V9QtJLs70QlUnedkW6740o0DWxDlbPH9fqKoDSZ6d5FmZ3v4x2X4ICwDYxarqZ5L8WpKTMtz7/X4MD904Nz5jyfXn6833AwAAAGyTQBYAAMeDe2Z6u8KbkrxuE+f8aZKvJ7nFzHOXb6Vod3+iqj6V5Mxx7Ttt5fz9oKpOS/KmJPfJ2guynZ1fWBXoAoBdpqqek+RXM32fPtr7/Xbew/fj+/6nxsfJ9+jbllx/Um/yoYVPL7k+AAAA7FsCWQAAHA9uO/P4qu7+6kYndPdXq+qqjMJcEx/ZRu2PJDlr/PjUbZy/Z1XVoSRvSHLf8VOzF2T340VVADiuVdX3JXl+jgxeT973r07y2STXZ/m359uN5n+2/KEkm7o99kAeMzf+8BJrAwAAwL4mkAUAwPHgG8bHTvKZLZx3dZKzZ8bXbqP2dUfp43jxtCT3y5EXZL+a5NIk74uLsgCwnzx/blxJ/jHJbyR5XXd/fvkt7Wp/n+SGJCdn9L16YFWd2d0L36mqqs5M8uBMd5G9cdwPAAAAMACBLAAAjgcnZRoKun4L5904O+jum7dR+6aZxwe2cf5e9uxMv++V5OaMLsj+endft+5ZAMCeU1W3SfKQTAM+ndEtoJ/U3V9bZW+7VXcfrqq3JXlsRt+vA0lemOSJSyj/wnG9yW5ml3a3gDwAAAAM5Hi7IAQAAL3xlG3NZUZV3SPJN02GGX0vL+zu5wpjAcC+9KCs/VvjJyOMtRkXzzyuJI+vqh9ZZMGq+uEkT8g0PJckf7zImgAAAHC8EcgCAAAW4XtmHneSt3S3C30AsH+dMfO4k7xYGGtTXpvkY+PHk4DUxVX1mEUUq6ofTPLfs/aDBx8f9wEAAAAMRCALAABYhNuNj5NdF16xqkYAgKW4zfg4ee9/16oa2UvGtwl8bqbft05yQpJXV9VzqurgEHWq6mBVPTvJq8frJ9NdTJ/rdoUAAAAwLIEsAABgEU6aG394JV0AAMvy5bnxF1fSxR7U3a9McknWhrJukeRXk/xtVT26qrb1d9yqOlBVj07yt0men1EYa7ITVyf58+4WnAcAAICBHVp1AwAAwL40fxHWLYsAYH/7P3Pj01fSxd71Y0n+JsldxuNJaOrsJH+W5DNVdXGSy5K8u7s/vd5CVXVmkvskeUCSJ2d0O8nZsNfEh5P86ID/BgAAAGBMIAsAAFiED8yNb7+SLgCAZbkia8M+d0nyztW0svd093VVdV6SSzP63nWmoazKKFT1rPFXqurajALw1yS5McnJSU7L6NaRp84sXTOPe+a5jyY5v7uvW9A/CQAAAI5rAlkAABxv7l5Vz9vs3NnBFs5bd43jyBVJrkty6/H43CRvWl07AMAidfdnq+odSR6WUfDn0UlevNqu9pbu/nRVnZvklUnOzzSUNTEbrjpt/JVMg1tHXXZuXBmFvp7Q3W4rCQAAAAtS3fO/kwMAwP5SVYczvVC11R+Aj7arwLbaSNLdfXAHa+wpVfVfkvxMRt+3Dye5e/sFBAD2ghhZ7gAAFFtJREFUrap6cEa7Yk2CRPfu7vettKk9qqqenuSXM9rt6lg/P232Z9XKKCz/vCS/62cyAAAAWCyBLAAA9r25QNYq/EsY7DgLZN0uyQeTnD5+6hnd/XsrbAkAWLCqelGSp2cayL5/d39ptV3tTVV1WpKLkjw1yZkzL23mD7qzP/deneS/Jflt/xcAAACwHAJZAADsezOBrJW2keMskJUkVfWoJK9PciDJPyd5fHdfstquAIBFqaqDGd1y70cy+vnrI0me3N1XrrSxPayqDiR5SJJHJbl/krMzvS300dyQ5P1J3pXkjUn+srtvXnSfAAAAwJRAFgAA+944kLUbHHeBrCSpqscl+eMkJyY5nOT3krygu69eaWMAwEKMA0TPT/IfMwqlH07ypiSvSnJFkqu7+/rVdbj3VdVtkpyR5JQkJyT5epIbM/refmGVvQEAAAACWQAAHAeq6iGr7mGiu/9y1T3sRFX92DZPvVeSZ2S8U1iSm5JcnvFF2STXZZu7mHX3y7fZEwAwoKpabxemyfv/ELq7Dw20FgAAAMBCCGQBAACbNtDtH2t8HOSXkeNx1zEA2I3W2ZV08n5fR3ltO47LHUcBAACAvcWnyQAAgO3Y7kXVzrAXZn3CBAB2l/Xem4d4zx4q1AUAAACwUAJZAADAdgxxUXWonbYAgN3D+zMAAABw3BPIAgAAtsqFVgDgaC5cdQMAAAAAu0F1u8MHAAAAAAAAAADAEA6sugEAAAAAAAAAAID9QiALAAAAAAAAAABgIAJZAAAAAAAAAAAAAxHIAgAAAAAAAAAAGIhAFgAAAAAAAAAAwEAEsgAAAAAAAAAAAAYikAUAAGxbVf1RVd0883VjVd1v4BrnVtWX5+r87pA1AAAAAAAAhlLdveoeAACAPaiqzk5yZaYf9OgkF3b3yxdQ6yeS/OHMUzcluUd3f3ToWgDAcKrqQJIHJTk3yb2T3C7J6UlOSVLbWLK7+zuG6xAAAABgeAJZAADAtlTV65P8QEZBrCR5VXc/aYH1Xp3kcTP1XtHdT1lUPQBg+6rqhCQXJXl6krPmX97B0t3dB3dwPgAAAMDCCWQBAABbVlVnJPlkRhdUK8mNSe7S3VcvsOZZST6U5KRxza8nOaO7v7SomgDA1lXVdyZ5VZKzszZ81TPj7fxRsiKQBQAAAOwBBzaeAgAAcIQnZ+2tCl+6yDBWknT3p5K8NNMLubdI8sRF1gQAtqaqzkzyV5mGsTrT8NXRxrNfR11yg9cBAAAAdh07ZAEAAFtWVZcluf942BntjvWPS6h75yQfzvRC7ju7+7xF1wUANqeqLk9yv6wNXX0uyZsy2l3zP8289sEkr0lyapLbJrl3krtmGtyqJDclecl4jSRJd//Sov8dAAAAADshkAUAAGxJVR1Mcl2SW2Z0ofTK7v7eJdZ/T5J7jWtf392nLqs2ALC+qnp0kksyDVN1khcleU53f20853Cmgaz/0d1PmFvjrCQ/neQZSW41XuezSR7b3X+zjH8HAAAAwE65ZSEAALBV90hy0vhxJ7l0yfUvzfS2RadU1d2XXB8AOLpnjo+TMNYfdfczJ2GszejuT3X3c5N8T5L3jp++Q5K3VdU5g3YLAAAAsCACWQAAwFZ95/g4CUW9f8n13zc3vuuS6wMAc6rqxCQPyHT3qxuS/Iftrje+FfJ5Sf5hvObJSV5TVbfaYasAAAAACyeQBQAAbNVpc+OPL7n+pN7kgu/pS64PABzpPklOGD/uJH/W3dfsZMHx+T8+Xq+TfEuSi3ayJgAAAMAyCGQBAABbNR+Aum7J9W+YGwtkAcDqfev4ONlB87JNnHPCRhO6+8okbxivW0metp3mAAAAAJZJIAsAANiq+YunJy25/i3nxicuuT4AcKT5gPSH1pnXM4/n39PXc8nM42+qqrttuisAAACAFRDIAgAAturLc+PbLbn+fL2vLLk+AHCkW8+Nr11n3uxOl9+wybU/Mjc+e5PnAQAAAKyEQBYAALBVX5gb32HJ9e84Pk5uifT5JdcHAI40H9he7++O14+PleROm1z7mvFxsrvWmVvoCwAAAGDpBLIAAICt+vj4OLko+sAl13/A3PjjS64PABzpmrnxertffW7m8R2r6uRNrD1/O8Rl3y4ZAAAAYEsEsgAAgK36u0zDWJXkEUuu/4iZ+pN+AIDV+ujceL0dNP8+010uDyS5/ybWvs/4ODnv+vUmAgAAAOwGAlkAAMCWdPc1Sa6aeeqOVXX+MmpX1cOTnDHz1IfG/QAAq/XB8XESmr7HOvPeNzfvR4+1aFUdSHJh1oaxr95OgwAAAADLIpAFAABsxyUZ7VLR4+MLllR3UmdS+/VLqgsAHEN3fyHJP2a6i9U560z9s5nHleSJVXXeMZb+9STfNffcZdtqEgAAAGBJBLIAAIDt+JO58b2q6qJFFqyqZyW5V9bukPHHi6wJAGzJO8bHSvKQqrrF/ITu/kiS90yGSQ4l+fOq+uWqultVnVhVJ1fVg6rqT5M8K9MAeCe5ors/s/B/CQAAAMAOVHdvPAsAAGBOVb05ycMzvUh6OMlTuvuVC6j1pEzDV5MLsm/v7kcMXQsA2J6qemyS12Yanr6gu998lHnnJXnrzLzK2sD1mulZG8h6dHe/cci+AQAAAIZmhywAAGC7np3k5vHjzuj3i5dX1c9X1SC/a1TVgap6XpKXZXoLpGQU/nr2EDUAgMG8Icl1Gb1nV5KnHW1Sd789yYszfW/vmXPmv2aDWv9VGAsAAADYC+yQBQAAbFtV/VpGwaj5HS7ek+QXt3vRtKoqyQVJfjHJOTlyd4zf7G6BLADYZarqB5N883j4z939B+vMqyR/kOSp46eOtUNWkvx+kmd0983rzAMAAADYNQSyAACAbauqg0nekuShWRvKynj8iSQXJ3lXknd392ePsdYdktwnyblJnpLkTjPrza79ziQPd0EWAPa+qjo/yXOTPCDJobmXDyf56yS/0t1vXXZvAAAAANslkAUAAOxIVZ2cUSjr3BwZykrW7nhxTZIvJbk2yQ1JTklyapLTk5w2u+xRzq8kVyR5RHffMFT/AMDqVdVpSe6Z5PZJDib5XJL3dveXVtoYAAAAwDYIZAEAADtWVScmeVmSf5sjbzlUR5ww0hu8Nr/Ga5L8eHd/ZZttAgAAAAAALNyBVTcAAADsfd39te5+UpIfT/L5HLnD1fxXsvbWhkd7fTLnC0ku7O4nCGMBAAAAAAC7nR2yAACAQY1vYfiMJE9L8s0zL23ml4/ZINcnk/xBkhe5RSEAAAAAALBXCGQBAAALUVWV5IFJfiDJ/ZN8d5JbH+OU65O8P8nlSf4iyWXdfXjRfQIAAAAAAAxJIAsAAFiaqjo9yZlJTk5yYpKvJbkxydXd/cVV9gYAAAAAADAEgSwAAAAAAAAAAICBHFp1AwAAAADA7lRVD151D/O6+69W3QMAAADAsdghCwAAAAA4qqo6nGQ3/QGxu9uHTAEAAIBdzR8vAAAAAICN1KobAAAAANgrBLIAAAAAgI3shl2yhMIAAACAPUEgCwAAAAA4FkEoAAAAgC0QyAIAAAAA1vNtq24AAAAAYK+p7t2w2zgAAAAAAAAAAMDed2DVDQAAAAAAAAAAAOwXAlkAAAAAAAAAAAADEcgCAAAAAAAAAAAYiEAWAAAAAAAAAADAQASyAAAAAAAAAAAABiKQBQAAAAAAAAAAMBCBLAAAAAAAAAAAgIEcWnUDAAAAAMDuVFUfW3UPc7q7v2PVTQAAAAAcS3X3qnsAAAAAAHahqjqcpJPUqnsZ6+4+uOomAAAAAI7FDlkAAAAAwEZ2w6c6d0soDAAAAOCYBLIAAAAAgGMRhAIAAADYAoEsAAAAAGA9v7TqBgAAAAD2mureDbuNAwAAAAAAAAAA7H0HVt0AAAAAAAAAAADAfiGQBQAAAAAAAAAAMBCBLAAAAAAAAAAAgIEIZAEAAAAAAAAAAAxEIAsAAAAAAAAAAGAgAlkAAAAAAAAAAAADEcgCAAAAAAAAAAAYyKFVNwAAAAAA7F9VdUKSc5LcO8ntkpye5JQktY3lurt/csD2AAAAAAZX3b3qHgAAAACAfaaq7pvkmUkem+SEIZbMKJB1cIC1AAAAABbGDlkAAAAAwGDGO2L9bpKnTp4aYFmfKgUAAAD2DIEsAAAAAGAQ4zDWpUnOzTSINQlTVdYGq+ZfX3fZDBPqAgAAAFgKgSwAAAAAYCi/l+T+GYWsOtMw1SfHX5PXkuTzST6Q5NQkt01y1sw6k3NvSvKu2CELAAAA2EMEsgAAAACAHauq707yk5mGqZLkiiT/vrv/93jO4ZlT3tndT5g5//ZJzk/y05kGtw5lFMp6Ynd/YeH/CAAAAIABHFh1AwAAAADAvvBzM487yeVJHjYJY22ku/9fd1/c3Q9M8uQk14xfeliS/1lV3zhotwAAAAALIpAFAAAAAOxIVVWSCzLdHevmJE/t7q9uZ73ufkWS85JcO37qu5K8aoBWAQAAABZOIAsAAAAA2Kl7Jjl1/LiTXNrdV+1kwe5+b5KfyvT2h99fVU/ZyZoAAAAAyyCQBQAAAADs1N3mxm/exDkHN5rQ3a9K8p7xsJJctMW+AAAAAJZOIAsAAAAA2KnbjI+T3az+YRPnnLTJtV898/icqjpj010BAAAArIBAFgAAAACwU6fNjb+4zryvzDw+eZNrv3du/L2bPA8AAABgJQSyAAAAAICdummD8cR142MlOWuTa39ufOzx8Vs33xYAAADA8glkAQAAAAA7de3c+BvWmXfNzOOzqurgJtaev7XhrTfdFQAAAMAKCGQBAAAAADv1T3Pj26wz76qMdsdKkhOSnLOJte8xPk7O+8p6EwEAAAB2A4EsAAAAAGCnrhofJ7cVvNs6894/N/7hTaz9hLnx5zfbFAAAAMAqCGQBAAAAADvS3Z/I2qDUPdeZ+tbJKRntePVTVfXN661bVY9Pcn6mQa8kec8OWgUAAABYOIEsAAAAAGAI78woZFVJHna0Cd19WZJPTIZJTktyaVWdNzuvqk6sqouSvDxrw1j/1N0fHLhvAAAAgEEJZAEAAAAAQ3jLzOPbV9U568x7QUahrWQUtvr2JG+pqs9U1buq6t1JvpDkt5KcOJ5X47m/NXzbAAAAAMOq7t54FgAAAADAMVTVbZJ8JsmhjMJTv9/dTz/KvEpyeZLvy3T3q9mAVs1Mn339siQP7e6bh+8eAAAAYDiHVt0AAAAAALD3dfcXq+o3ktx1/NSJ68zrqrogyTuSnJ1R6Gr2U6PznyCtJH+b5HHCWAAAAMBeYIcsAAAAAGDpquqkJM9NclGSW60z7cYkL0ryK939lWX1BgAAALATAlkAAAAAwMpU1S2TnJ/kXklun+Rgks8luTLJpd19/QrbAwAAANgygSwAAAAAAAAAAICBHFh1AwAAAAAAm1FVd151DwAAAAAbEcgCAAAAAI5pfFvBVffwnUneseo+AAAAADYikAUAAAAAbOR1VXVoVcXHYax3JjlzVT0AAAAAbJZAFgAAAACwkUcm+ZOqqmUXrqq7ZLQz1hnLrg0AAACwHQJZAAAAAMBm/JskL1lmwaq6a4SxAAAAgD1GIAsAAAAA2KwLq+qFyyhUVd+V5NIIYwEAAAB7jEAWAAAAALBZleRnq+oXFlpkbRirZ166YZF1AQAAAIYgkAUAAAAAbOSfx8fOKJT1vKr62UUUqqq7ZRTGumOmYaxKcn2SCxZREwAAAGBIAlkAAAAAwEZ+LNNw1CSU9cKqunDIIlV19xwjjNXdfz1kPQAAAIBFEMgCAAAAAI6pu1+R5N9lFI5KpqGsF1fV44aoMQ5jvT3JHbI2jHVdkn8tjAUAAADsFQJZAAAAAMCGuvslSX4ua0NZB5P8SVU9YidrV9U9MtoZ62hhrAu6+/KdrA8AAACwTAJZAAAAAMCmdPdvJvmVrA1lnZDktVX1gO2sOQ5jvT3J7XP0nbGEsQAAAIA9pbp741kAAAAAAGNV9TtJnpG1Aaprkzy0u9+7hXX+VZK3Zf0w1rsGaxoAAABgSQSyAAAAAIAtq6o/TPITWRuk+lySB3f3hzZx/j0zCmPdLkeGsR7V3VcM3TMAAADAMghkAQAAAABbVlUHkrwyyeOyNlD1f5M8sLs/cYxz1wtjXZvRzljCWAAAAMCeJZAFAAAAAGxLVd0iySVJHpm1waqPJnlQd3/2KOecnVEY67Y5Moz1qO7+m0X3DQAAALBIAlkAAAAAwLZV1S2TvCXJA7M2YPV3SR7S3dfMzP3uJG+NMBYAAACwjx1YdQMAAAAAwN7V3V9N8gNJrswoXDVxzyRvrKqTk38JY623M9YjhbEAAACA/UIgCwAAAADYke6+PqPbFn5w8tT4eN8kl1TV/ZK8Pck3Zm0Y65qMwlj/a4ntAgAAACyUWxYCAAAAAIOoqjOTXJbkWyZPZW0A62hhrHcvtUkAAACABbNDFgAAAAAwiO7+dJLzk3xm8lRG4SthLAAAAOC4IZAFAAAAAAymuz+W5OFJvjh5KmvDWNcmeYQwFgAAALBfCWQBAAAAAIPq7g8keWSS62eeriRfSnJ+d79nJY0BAAAALEF198azAAAAAIDjVlU9b5unnptRMCsZ7ZL1+iRX7qSX7v7POzkfAAAAYNEEsgAAAACAY6qqw5nednDLp8883vEfI7v74E7XAAAAAFikQ6tuAAAAAADYM2rjKQs936dLAQAAgF1PIAsAAAAA2KxVBqJ2GuYCAAAAWAqBLAAAAABgMwSiAAAAADZBIAsAAAAA2MhDV90AAAAAwF5R3avcZRwAAAAAAAAAAGD/OLDqBgAAAAAAAAAAAPYLgSwAAAAAAAAAAICBCGQBAAAAAAAAAAAMRCALAAAAAAAAAABgIAJZAAAAAAAAAAAAAxHIAgAAAAAAAAAAGIhAFgAAAAAAAAAAwEAEsgAAAAAAAAAAAAYikAUAAAAAAAAAADCQ/w/28TirkPxu6wAAAABJRU5ErkJggg=="/>
          <p:cNvSpPr>
            <a:spLocks noChangeAspect="1" noChangeArrowheads="1"/>
          </p:cNvSpPr>
          <p:nvPr/>
        </p:nvSpPr>
        <p:spPr bwMode="auto">
          <a:xfrm>
            <a:off x="155575" y="-4411663"/>
            <a:ext cx="10248900" cy="920115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24582" name="Picture 6"/>
          <p:cNvPicPr>
            <a:picLocks noChangeAspect="1" noChangeArrowheads="1"/>
          </p:cNvPicPr>
          <p:nvPr/>
        </p:nvPicPr>
        <p:blipFill>
          <a:blip r:embed="rId3"/>
          <a:srcRect l="22083" t="6296" r="22083" b="4074"/>
          <a:stretch>
            <a:fillRect/>
          </a:stretch>
        </p:blipFill>
        <p:spPr bwMode="auto">
          <a:xfrm>
            <a:off x="1828800" y="2362200"/>
            <a:ext cx="4810047" cy="4343400"/>
          </a:xfrm>
          <a:prstGeom prst="rect">
            <a:avLst/>
          </a:prstGeom>
          <a:noFill/>
          <a:ln w="9525">
            <a:noFill/>
            <a:miter lim="800000"/>
            <a:headEnd/>
            <a:tailEnd/>
          </a:ln>
          <a:effectLst/>
        </p:spPr>
      </p:pic>
      <p:sp>
        <p:nvSpPr>
          <p:cNvPr id="6" name="Right Brace 5"/>
          <p:cNvSpPr/>
          <p:nvPr/>
        </p:nvSpPr>
        <p:spPr>
          <a:xfrm>
            <a:off x="6553200" y="228600"/>
            <a:ext cx="152400" cy="914400"/>
          </a:xfrm>
          <a:prstGeom prst="rightBrace">
            <a:avLst/>
          </a:pr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
        <p:nvSpPr>
          <p:cNvPr id="7" name="TextBox 6"/>
          <p:cNvSpPr txBox="1"/>
          <p:nvPr/>
        </p:nvSpPr>
        <p:spPr>
          <a:xfrm>
            <a:off x="6934200" y="304800"/>
            <a:ext cx="1828800" cy="646331"/>
          </a:xfrm>
          <a:prstGeom prst="rect">
            <a:avLst/>
          </a:prstGeom>
          <a:noFill/>
        </p:spPr>
        <p:txBody>
          <a:bodyPr wrap="square" rtlCol="0">
            <a:spAutoFit/>
          </a:bodyPr>
          <a:lstStyle/>
          <a:p>
            <a:r>
              <a:rPr lang="en-US" dirty="0" smtClean="0"/>
              <a:t>Rudimentary Computations</a:t>
            </a:r>
            <a:endParaRPr lang="en-US" dirty="0"/>
          </a:p>
        </p:txBody>
      </p:sp>
      <p:sp>
        <p:nvSpPr>
          <p:cNvPr id="8" name="Right Brace 7"/>
          <p:cNvSpPr/>
          <p:nvPr/>
        </p:nvSpPr>
        <p:spPr>
          <a:xfrm>
            <a:off x="6553200" y="1295400"/>
            <a:ext cx="152400" cy="914400"/>
          </a:xfrm>
          <a:prstGeom prst="rightBrace">
            <a:avLst/>
          </a:pr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
        <p:nvSpPr>
          <p:cNvPr id="9" name="TextBox 8"/>
          <p:cNvSpPr txBox="1"/>
          <p:nvPr/>
        </p:nvSpPr>
        <p:spPr>
          <a:xfrm>
            <a:off x="6858000" y="1295400"/>
            <a:ext cx="2133600" cy="646331"/>
          </a:xfrm>
          <a:prstGeom prst="rect">
            <a:avLst/>
          </a:prstGeom>
          <a:noFill/>
        </p:spPr>
        <p:txBody>
          <a:bodyPr wrap="square" rtlCol="0">
            <a:spAutoFit/>
          </a:bodyPr>
          <a:lstStyle/>
          <a:p>
            <a:r>
              <a:rPr lang="en-US" dirty="0" smtClean="0"/>
              <a:t>Plotting comparative </a:t>
            </a:r>
            <a:r>
              <a:rPr lang="en-US" dirty="0" err="1" smtClean="0"/>
              <a:t>barcharts</a:t>
            </a:r>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p:cNvPicPr>
            <a:picLocks noChangeAspect="1" noChangeArrowheads="1"/>
          </p:cNvPicPr>
          <p:nvPr/>
        </p:nvPicPr>
        <p:blipFill>
          <a:blip r:embed="rId2"/>
          <a:srcRect l="20417" t="33333" r="37917" b="22222"/>
          <a:stretch>
            <a:fillRect/>
          </a:stretch>
        </p:blipFill>
        <p:spPr bwMode="auto">
          <a:xfrm>
            <a:off x="1676400" y="304800"/>
            <a:ext cx="4318000" cy="2590800"/>
          </a:xfrm>
          <a:prstGeom prst="rect">
            <a:avLst/>
          </a:prstGeom>
          <a:noFill/>
          <a:ln w="9525">
            <a:noFill/>
            <a:miter lim="800000"/>
            <a:headEnd/>
            <a:tailEnd/>
          </a:ln>
          <a:effectLst/>
        </p:spPr>
      </p:pic>
      <p:pic>
        <p:nvPicPr>
          <p:cNvPr id="25603" name="Picture 3"/>
          <p:cNvPicPr>
            <a:picLocks noChangeAspect="1" noChangeArrowheads="1"/>
          </p:cNvPicPr>
          <p:nvPr/>
        </p:nvPicPr>
        <p:blipFill>
          <a:blip r:embed="rId3"/>
          <a:srcRect l="27917" t="21852" r="25000" b="5556"/>
          <a:stretch>
            <a:fillRect/>
          </a:stretch>
        </p:blipFill>
        <p:spPr bwMode="auto">
          <a:xfrm>
            <a:off x="1828800" y="3025072"/>
            <a:ext cx="4419600" cy="3832928"/>
          </a:xfrm>
          <a:prstGeom prst="rect">
            <a:avLst/>
          </a:prstGeom>
          <a:noFill/>
          <a:ln w="9525">
            <a:noFill/>
            <a:miter lim="800000"/>
            <a:headEnd/>
            <a:tailEnd/>
          </a:ln>
          <a:effectLst/>
        </p:spPr>
      </p:pic>
      <p:sp>
        <p:nvSpPr>
          <p:cNvPr id="4" name="Right Brace 3"/>
          <p:cNvSpPr/>
          <p:nvPr/>
        </p:nvSpPr>
        <p:spPr>
          <a:xfrm>
            <a:off x="5410200" y="381000"/>
            <a:ext cx="228600" cy="990600"/>
          </a:xfrm>
          <a:prstGeom prst="rightBrace">
            <a:avLst/>
          </a:prstGeom>
          <a:ln>
            <a:solidFill>
              <a:srgbClr val="FC182E"/>
            </a:solidFill>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5" name="TextBox 4"/>
          <p:cNvSpPr txBox="1"/>
          <p:nvPr/>
        </p:nvSpPr>
        <p:spPr>
          <a:xfrm>
            <a:off x="5715000" y="533400"/>
            <a:ext cx="2286000" cy="646331"/>
          </a:xfrm>
          <a:prstGeom prst="rect">
            <a:avLst/>
          </a:prstGeom>
          <a:noFill/>
        </p:spPr>
        <p:txBody>
          <a:bodyPr wrap="square" rtlCol="0">
            <a:spAutoFit/>
          </a:bodyPr>
          <a:lstStyle/>
          <a:p>
            <a:r>
              <a:rPr lang="en-US" dirty="0" smtClean="0"/>
              <a:t>Consolidated data for each Town by Year</a:t>
            </a:r>
            <a:endParaRPr lang="en-US" dirty="0"/>
          </a:p>
        </p:txBody>
      </p:sp>
      <p:sp>
        <p:nvSpPr>
          <p:cNvPr id="6" name="TextBox 5"/>
          <p:cNvSpPr txBox="1"/>
          <p:nvPr/>
        </p:nvSpPr>
        <p:spPr>
          <a:xfrm>
            <a:off x="6324600" y="1828800"/>
            <a:ext cx="2133600" cy="646331"/>
          </a:xfrm>
          <a:prstGeom prst="rect">
            <a:avLst/>
          </a:prstGeom>
          <a:noFill/>
        </p:spPr>
        <p:txBody>
          <a:bodyPr wrap="square" rtlCol="0">
            <a:spAutoFit/>
          </a:bodyPr>
          <a:lstStyle/>
          <a:p>
            <a:r>
              <a:rPr lang="en-US" dirty="0" smtClean="0"/>
              <a:t>Plotting comparative </a:t>
            </a:r>
            <a:r>
              <a:rPr lang="en-US" dirty="0" err="1" smtClean="0"/>
              <a:t>boxplots</a:t>
            </a:r>
            <a:endParaRPr lang="en-US" dirty="0"/>
          </a:p>
        </p:txBody>
      </p:sp>
      <p:sp>
        <p:nvSpPr>
          <p:cNvPr id="7" name="Right Brace 6"/>
          <p:cNvSpPr/>
          <p:nvPr/>
        </p:nvSpPr>
        <p:spPr>
          <a:xfrm>
            <a:off x="5791200" y="1600200"/>
            <a:ext cx="228600" cy="1219200"/>
          </a:xfrm>
          <a:prstGeom prst="rightBrace">
            <a:avLst/>
          </a:prstGeom>
          <a:ln>
            <a:solidFill>
              <a:srgbClr val="FC182E"/>
            </a:solidFill>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38200" y="228600"/>
            <a:ext cx="7620000" cy="89255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200" dirty="0" smtClean="0"/>
              <a:t>Part 4</a:t>
            </a:r>
            <a:r>
              <a:rPr lang="en-US" sz="2000" dirty="0" smtClean="0"/>
              <a:t>:</a:t>
            </a:r>
          </a:p>
          <a:p>
            <a:pPr algn="ctr"/>
            <a:r>
              <a:rPr lang="en-US" sz="2000" dirty="0" smtClean="0"/>
              <a:t>HDB Lease-Remaining Information</a:t>
            </a:r>
            <a:endParaRPr lang="en-US" sz="2000" dirty="0"/>
          </a:p>
        </p:txBody>
      </p:sp>
      <p:sp>
        <p:nvSpPr>
          <p:cNvPr id="5" name="TextBox 4"/>
          <p:cNvSpPr txBox="1"/>
          <p:nvPr/>
        </p:nvSpPr>
        <p:spPr>
          <a:xfrm>
            <a:off x="381000" y="1219200"/>
            <a:ext cx="8382000" cy="3016210"/>
          </a:xfrm>
          <a:prstGeom prst="rect">
            <a:avLst/>
          </a:prstGeom>
          <a:noFill/>
        </p:spPr>
        <p:txBody>
          <a:bodyPr wrap="square" rtlCol="0">
            <a:spAutoFit/>
          </a:bodyPr>
          <a:lstStyle/>
          <a:p>
            <a:pPr>
              <a:buFont typeface="Arial" pitchFamily="34" charset="0"/>
              <a:buChar char="•"/>
            </a:pPr>
            <a:r>
              <a:rPr lang="en-US" dirty="0" smtClean="0"/>
              <a:t> Datasets Applied:</a:t>
            </a:r>
          </a:p>
          <a:p>
            <a:pPr lvl="1">
              <a:buFont typeface="Arial" pitchFamily="34" charset="0"/>
              <a:buChar char="•"/>
            </a:pPr>
            <a:r>
              <a:rPr lang="en-US" sz="1400" dirty="0"/>
              <a:t> </a:t>
            </a:r>
            <a:r>
              <a:rPr lang="en-US" sz="1400" dirty="0" smtClean="0"/>
              <a:t>HDB Land Use Data: </a:t>
            </a:r>
            <a:r>
              <a:rPr lang="en-US" sz="1400" dirty="0" smtClean="0">
                <a:hlinkClick r:id="rId2"/>
              </a:rPr>
              <a:t>https://data.gov.sg/dataset/hdb-property-information</a:t>
            </a:r>
            <a:endParaRPr lang="en-US" sz="1400" dirty="0" smtClean="0"/>
          </a:p>
          <a:p>
            <a:pPr lvl="1">
              <a:buFont typeface="Arial" pitchFamily="34" charset="0"/>
              <a:buChar char="•"/>
            </a:pPr>
            <a:r>
              <a:rPr lang="en-US" sz="1400" dirty="0" smtClean="0"/>
              <a:t> This database contains the characteristics of each HDB blocks in each township.  Information include the number of flat-types, the number of floors, the year completed etc..  in each block</a:t>
            </a:r>
          </a:p>
          <a:p>
            <a:pPr lvl="1">
              <a:buFont typeface="Arial" pitchFamily="34" charset="0"/>
              <a:buChar char="•"/>
            </a:pPr>
            <a:r>
              <a:rPr lang="en-US" sz="1400" dirty="0" smtClean="0"/>
              <a:t> Perhaps, the more interesting one is a comparison of the age of each town.  This can be done by plotting the histogram of the distribution of blocks by years-of-lease remaining.  RMS of the “Cubic </a:t>
            </a:r>
            <a:r>
              <a:rPr lang="en-US" sz="1400" dirty="0" err="1" smtClean="0"/>
              <a:t>spline</a:t>
            </a:r>
            <a:r>
              <a:rPr lang="en-US" sz="1400" dirty="0" smtClean="0"/>
              <a:t>” of the distribution make the visualization easier.</a:t>
            </a:r>
          </a:p>
          <a:p>
            <a:pPr lvl="1"/>
            <a:r>
              <a:rPr lang="en-US" sz="1400" dirty="0" smtClean="0"/>
              <a:t> </a:t>
            </a:r>
          </a:p>
          <a:p>
            <a:pPr>
              <a:buFont typeface="Arial" pitchFamily="34" charset="0"/>
              <a:buChar char="•"/>
            </a:pPr>
            <a:r>
              <a:rPr lang="en-US" dirty="0" smtClean="0"/>
              <a:t> Python Modules Used:</a:t>
            </a:r>
          </a:p>
          <a:p>
            <a:pPr lvl="1">
              <a:buFont typeface="Arial" pitchFamily="34" charset="0"/>
              <a:buChar char="•"/>
            </a:pPr>
            <a:r>
              <a:rPr lang="en-US" sz="1400" dirty="0"/>
              <a:t> </a:t>
            </a:r>
            <a:r>
              <a:rPr lang="en-US" sz="1400" dirty="0" err="1" smtClean="0"/>
              <a:t>numpy</a:t>
            </a:r>
            <a:r>
              <a:rPr lang="en-US" sz="1400" dirty="0" smtClean="0"/>
              <a:t> </a:t>
            </a:r>
          </a:p>
          <a:p>
            <a:pPr lvl="1">
              <a:buFont typeface="Arial" pitchFamily="34" charset="0"/>
              <a:buChar char="•"/>
            </a:pPr>
            <a:r>
              <a:rPr lang="en-US" sz="1400" dirty="0" smtClean="0"/>
              <a:t> </a:t>
            </a:r>
            <a:r>
              <a:rPr lang="en-US" sz="1400" dirty="0" err="1" smtClean="0"/>
              <a:t>matplotlib.pyplot</a:t>
            </a:r>
            <a:r>
              <a:rPr lang="en-US" sz="1400" dirty="0" smtClean="0"/>
              <a:t> - </a:t>
            </a:r>
            <a:r>
              <a:rPr lang="en-US" sz="1400" dirty="0" err="1" smtClean="0"/>
              <a:t>Barchart</a:t>
            </a:r>
            <a:r>
              <a:rPr lang="en-US" sz="1400" dirty="0" smtClean="0"/>
              <a:t> for plotting histogram</a:t>
            </a:r>
          </a:p>
          <a:p>
            <a:pPr lvl="1">
              <a:buFont typeface="Arial" pitchFamily="34" charset="0"/>
              <a:buChar char="•"/>
            </a:pPr>
            <a:r>
              <a:rPr lang="en-US" sz="1400" dirty="0" smtClean="0"/>
              <a:t> </a:t>
            </a:r>
            <a:r>
              <a:rPr lang="en-US" sz="1400" dirty="0" err="1" smtClean="0"/>
              <a:t>csv</a:t>
            </a:r>
            <a:r>
              <a:rPr lang="en-US" sz="1400" dirty="0" smtClean="0"/>
              <a:t> – for using </a:t>
            </a:r>
            <a:r>
              <a:rPr lang="en-US" sz="1400" dirty="0" err="1" smtClean="0"/>
              <a:t>Dict.Reader</a:t>
            </a:r>
            <a:r>
              <a:rPr lang="en-US" sz="1400" dirty="0" smtClean="0"/>
              <a:t> for file i/o to preserve the rich header of keys information in the .</a:t>
            </a:r>
            <a:r>
              <a:rPr lang="en-US" sz="1400" dirty="0" err="1" smtClean="0"/>
              <a:t>csv</a:t>
            </a:r>
            <a:r>
              <a:rPr lang="en-US" sz="1400" dirty="0" smtClean="0"/>
              <a:t> file.</a:t>
            </a:r>
          </a:p>
          <a:p>
            <a:pPr lvl="1">
              <a:buFont typeface="Arial" pitchFamily="34" charset="0"/>
              <a:buChar char="•"/>
            </a:pPr>
            <a:r>
              <a:rPr lang="en-US" sz="1400" dirty="0" smtClean="0"/>
              <a:t> </a:t>
            </a:r>
            <a:r>
              <a:rPr lang="en-US" sz="1400" dirty="0" err="1" smtClean="0"/>
              <a:t>spline.interpolate</a:t>
            </a:r>
            <a:r>
              <a:rPr lang="en-US" sz="1400" dirty="0" smtClean="0"/>
              <a:t> – for performing “cubic” </a:t>
            </a:r>
            <a:r>
              <a:rPr lang="en-US" sz="1400" dirty="0" err="1" smtClean="0"/>
              <a:t>spline</a:t>
            </a:r>
            <a:r>
              <a:rPr lang="en-US" sz="1400" dirty="0" smtClean="0"/>
              <a:t> to smooth out line plot</a:t>
            </a:r>
          </a:p>
        </p:txBody>
      </p:sp>
      <p:sp>
        <p:nvSpPr>
          <p:cNvPr id="6" name="TextBox 5"/>
          <p:cNvSpPr txBox="1"/>
          <p:nvPr/>
        </p:nvSpPr>
        <p:spPr>
          <a:xfrm>
            <a:off x="152400" y="4419600"/>
            <a:ext cx="8610600" cy="2154436"/>
          </a:xfrm>
          <a:prstGeom prst="rect">
            <a:avLst/>
          </a:prstGeom>
          <a:noFill/>
        </p:spPr>
        <p:txBody>
          <a:bodyPr wrap="square" rtlCol="0">
            <a:spAutoFit/>
          </a:bodyPr>
          <a:lstStyle/>
          <a:p>
            <a:r>
              <a:rPr lang="en-US" b="1" dirty="0" smtClean="0"/>
              <a:t>Synopsis of Code</a:t>
            </a:r>
            <a:r>
              <a:rPr lang="en-US" dirty="0" smtClean="0"/>
              <a:t>: The code is written in </a:t>
            </a:r>
            <a:r>
              <a:rPr lang="en-US" dirty="0" err="1" smtClean="0"/>
              <a:t>Jupyter</a:t>
            </a:r>
            <a:r>
              <a:rPr lang="en-US" dirty="0" smtClean="0"/>
              <a:t> Notebook and divided into 3 snippets.</a:t>
            </a:r>
          </a:p>
          <a:p>
            <a:pPr marL="800100" lvl="1" indent="-342900">
              <a:buFont typeface="+mj-lt"/>
              <a:buAutoNum type="alphaLcParenR"/>
            </a:pPr>
            <a:endParaRPr lang="en-US" dirty="0" smtClean="0"/>
          </a:p>
          <a:p>
            <a:pPr marL="342900" indent="-342900">
              <a:buFont typeface="+mj-lt"/>
              <a:buAutoNum type="alphaLcParenR"/>
            </a:pPr>
            <a:r>
              <a:rPr lang="en-US" sz="1400" dirty="0" smtClean="0"/>
              <a:t>Instead of “</a:t>
            </a:r>
            <a:r>
              <a:rPr lang="en-US" sz="1400" dirty="0" err="1" smtClean="0"/>
              <a:t>np.genfromtxt</a:t>
            </a:r>
            <a:r>
              <a:rPr lang="en-US" sz="1400" dirty="0" smtClean="0"/>
              <a:t>”, use “</a:t>
            </a:r>
            <a:r>
              <a:rPr lang="en-US" sz="1400" dirty="0" err="1" smtClean="0"/>
              <a:t>csv.DictReader</a:t>
            </a:r>
            <a:r>
              <a:rPr lang="en-US" sz="1400" dirty="0" smtClean="0"/>
              <a:t>” to read in the .</a:t>
            </a:r>
            <a:r>
              <a:rPr lang="en-US" sz="1400" dirty="0" err="1" smtClean="0"/>
              <a:t>csv</a:t>
            </a:r>
            <a:r>
              <a:rPr lang="en-US" sz="1400" dirty="0" smtClean="0"/>
              <a:t> and preserve the headers of keys.</a:t>
            </a:r>
          </a:p>
          <a:p>
            <a:pPr marL="342900" indent="-342900">
              <a:buFont typeface="+mj-lt"/>
              <a:buAutoNum type="alphaLcParenR"/>
            </a:pPr>
            <a:endParaRPr lang="en-US" sz="1400" dirty="0" smtClean="0"/>
          </a:p>
          <a:p>
            <a:pPr marL="342900" indent="-342900">
              <a:buFont typeface="+mj-lt"/>
              <a:buAutoNum type="alphaLcParenR"/>
            </a:pPr>
            <a:r>
              <a:rPr lang="en-US" sz="1400" dirty="0" smtClean="0"/>
              <a:t>As the data is not order, the code proceeds to filter the database according to the “Year Completed” and “Town”.  As the database also contains HDB commercial buildings, these are filtered out.  The blocks in each town in put into a List and a List-of-List of all the towns are created.</a:t>
            </a:r>
          </a:p>
          <a:p>
            <a:pPr marL="342900" indent="-342900">
              <a:buFont typeface="+mj-lt"/>
              <a:buAutoNum type="alphaLcParenR"/>
            </a:pPr>
            <a:endParaRPr lang="en-US" sz="1400" dirty="0" smtClean="0"/>
          </a:p>
          <a:p>
            <a:pPr marL="342900" indent="-342900">
              <a:buFont typeface="+mj-lt"/>
              <a:buAutoNum type="alphaLcParenR"/>
            </a:pPr>
            <a:r>
              <a:rPr lang="en-US" sz="1400" dirty="0" smtClean="0"/>
              <a:t>As a example, a histogram that combines the data from AMK and </a:t>
            </a:r>
            <a:r>
              <a:rPr lang="en-US" sz="1400" dirty="0" err="1" smtClean="0"/>
              <a:t>Bishan</a:t>
            </a:r>
            <a:r>
              <a:rPr lang="en-US" sz="1400" dirty="0" smtClean="0"/>
              <a:t> is plotted and compared.</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srcRect l="24583" t="6667" r="24583" b="3704"/>
          <a:stretch>
            <a:fillRect/>
          </a:stretch>
        </p:blipFill>
        <p:spPr bwMode="auto">
          <a:xfrm>
            <a:off x="4611045" y="1295400"/>
            <a:ext cx="4532955" cy="4495800"/>
          </a:xfrm>
          <a:prstGeom prst="rect">
            <a:avLst/>
          </a:prstGeom>
          <a:noFill/>
          <a:ln w="9525">
            <a:noFill/>
            <a:miter lim="800000"/>
            <a:headEnd/>
            <a:tailEnd/>
          </a:ln>
          <a:effectLst/>
        </p:spPr>
      </p:pic>
      <p:pic>
        <p:nvPicPr>
          <p:cNvPr id="1028" name="Picture 4"/>
          <p:cNvPicPr>
            <a:picLocks noChangeAspect="1" noChangeArrowheads="1"/>
          </p:cNvPicPr>
          <p:nvPr/>
        </p:nvPicPr>
        <p:blipFill>
          <a:blip r:embed="rId3"/>
          <a:srcRect l="30000" t="18148" r="35833" b="5556"/>
          <a:stretch>
            <a:fillRect/>
          </a:stretch>
        </p:blipFill>
        <p:spPr bwMode="auto">
          <a:xfrm>
            <a:off x="0" y="533400"/>
            <a:ext cx="4792462" cy="6019800"/>
          </a:xfrm>
          <a:prstGeom prst="rect">
            <a:avLst/>
          </a:prstGeom>
          <a:noFill/>
          <a:ln w="9525">
            <a:noFill/>
            <a:miter lim="800000"/>
            <a:headEnd/>
            <a:tailEnd/>
          </a:ln>
          <a:effectLst/>
        </p:spPr>
      </p:pic>
      <p:sp>
        <p:nvSpPr>
          <p:cNvPr id="6" name="Rectangle 5"/>
          <p:cNvSpPr/>
          <p:nvPr/>
        </p:nvSpPr>
        <p:spPr>
          <a:xfrm>
            <a:off x="0" y="1066800"/>
            <a:ext cx="4343400" cy="1524000"/>
          </a:xfrm>
          <a:prstGeom prst="rect">
            <a:avLst/>
          </a:prstGeom>
          <a:solidFill>
            <a:schemeClr val="accent3">
              <a:lumMod val="40000"/>
              <a:lumOff val="60000"/>
              <a:alpha val="15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2667000"/>
            <a:ext cx="4343400" cy="1447800"/>
          </a:xfrm>
          <a:prstGeom prst="rect">
            <a:avLst/>
          </a:prstGeom>
          <a:solidFill>
            <a:schemeClr val="accent2">
              <a:lumMod val="40000"/>
              <a:lumOff val="60000"/>
              <a:alpha val="15000"/>
            </a:schemeClr>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4419600"/>
            <a:ext cx="4724400" cy="2133600"/>
          </a:xfrm>
          <a:prstGeom prst="rect">
            <a:avLst/>
          </a:prstGeom>
          <a:solidFill>
            <a:schemeClr val="tx2">
              <a:lumMod val="40000"/>
              <a:lumOff val="60000"/>
              <a:alpha val="15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3048000" y="1295400"/>
            <a:ext cx="1219200" cy="338554"/>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sz="1600" dirty="0" smtClean="0"/>
              <a:t>File i/o</a:t>
            </a:r>
            <a:endParaRPr lang="en-US" sz="1600" dirty="0"/>
          </a:p>
        </p:txBody>
      </p:sp>
      <p:sp>
        <p:nvSpPr>
          <p:cNvPr id="10" name="TextBox 9"/>
          <p:cNvSpPr txBox="1"/>
          <p:nvPr/>
        </p:nvSpPr>
        <p:spPr>
          <a:xfrm>
            <a:off x="2286000" y="2895600"/>
            <a:ext cx="1981200" cy="338554"/>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1600" dirty="0" smtClean="0"/>
              <a:t>Create List of Lists</a:t>
            </a:r>
            <a:endParaRPr lang="en-US" sz="1600" dirty="0"/>
          </a:p>
        </p:txBody>
      </p:sp>
      <p:sp>
        <p:nvSpPr>
          <p:cNvPr id="11" name="TextBox 10"/>
          <p:cNvSpPr txBox="1"/>
          <p:nvPr/>
        </p:nvSpPr>
        <p:spPr>
          <a:xfrm>
            <a:off x="2971800" y="5181600"/>
            <a:ext cx="990600" cy="338554"/>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sz="1600" dirty="0" smtClean="0"/>
              <a:t>Plotting</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38200" y="457200"/>
            <a:ext cx="7620000" cy="89255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200" dirty="0" smtClean="0"/>
              <a:t>Part 1 </a:t>
            </a:r>
            <a:r>
              <a:rPr lang="en-US" sz="2000" dirty="0" smtClean="0"/>
              <a:t>: </a:t>
            </a:r>
          </a:p>
          <a:p>
            <a:pPr algn="ctr"/>
            <a:r>
              <a:rPr lang="en-US" sz="2000" dirty="0" smtClean="0"/>
              <a:t>HDB Resale Data – Station &amp; Filter and Show on Interactive Map</a:t>
            </a:r>
            <a:endParaRPr lang="en-US" sz="2000" dirty="0"/>
          </a:p>
        </p:txBody>
      </p:sp>
      <p:sp>
        <p:nvSpPr>
          <p:cNvPr id="6" name="TextBox 5"/>
          <p:cNvSpPr txBox="1"/>
          <p:nvPr/>
        </p:nvSpPr>
        <p:spPr>
          <a:xfrm>
            <a:off x="381000" y="2133600"/>
            <a:ext cx="8382000" cy="3447098"/>
          </a:xfrm>
          <a:prstGeom prst="rect">
            <a:avLst/>
          </a:prstGeom>
          <a:noFill/>
        </p:spPr>
        <p:txBody>
          <a:bodyPr wrap="square" rtlCol="0">
            <a:spAutoFit/>
          </a:bodyPr>
          <a:lstStyle/>
          <a:p>
            <a:pPr>
              <a:buFont typeface="Arial" pitchFamily="34" charset="0"/>
              <a:buChar char="•"/>
            </a:pPr>
            <a:r>
              <a:rPr lang="en-US" dirty="0" smtClean="0"/>
              <a:t> Datasets Applied:</a:t>
            </a:r>
          </a:p>
          <a:p>
            <a:pPr lvl="1">
              <a:buFont typeface="Arial" pitchFamily="34" charset="0"/>
              <a:buChar char="•"/>
            </a:pPr>
            <a:r>
              <a:rPr lang="en-US" sz="1400" dirty="0"/>
              <a:t> </a:t>
            </a:r>
            <a:r>
              <a:rPr lang="en-US" sz="1400" dirty="0" smtClean="0"/>
              <a:t>HDB Resale Data: </a:t>
            </a:r>
            <a:r>
              <a:rPr lang="en-US" sz="1400" dirty="0" smtClean="0">
                <a:hlinkClick r:id="rId2"/>
              </a:rPr>
              <a:t>https://data.gov.sg/dataset/resale-flat-prices</a:t>
            </a:r>
            <a:endParaRPr lang="en-US" sz="1400" dirty="0" smtClean="0"/>
          </a:p>
          <a:p>
            <a:pPr lvl="1">
              <a:buFont typeface="Arial" pitchFamily="34" charset="0"/>
              <a:buChar char="•"/>
            </a:pPr>
            <a:r>
              <a:rPr lang="en-US" sz="1400" dirty="0"/>
              <a:t> </a:t>
            </a:r>
            <a:r>
              <a:rPr lang="en-US" sz="1400" dirty="0" smtClean="0"/>
              <a:t>LTA MRT Data: </a:t>
            </a:r>
            <a:r>
              <a:rPr lang="en-US" sz="1400" dirty="0" smtClean="0">
                <a:hlinkClick r:id="rId3"/>
              </a:rPr>
              <a:t>https://www.mytransport.sg/content/dam/datamall/datasets/Geospatial/TrainStation.zip</a:t>
            </a:r>
            <a:endParaRPr lang="en-US" sz="1400" dirty="0" smtClean="0"/>
          </a:p>
          <a:p>
            <a:pPr lvl="1">
              <a:buFont typeface="Arial" pitchFamily="34" charset="0"/>
              <a:buChar char="•"/>
            </a:pPr>
            <a:r>
              <a:rPr lang="en-US" sz="1400" dirty="0"/>
              <a:t> </a:t>
            </a:r>
            <a:r>
              <a:rPr lang="en-US" sz="1400" dirty="0" smtClean="0"/>
              <a:t>Town Boundary: </a:t>
            </a:r>
            <a:r>
              <a:rPr lang="en-US" sz="1400" dirty="0" smtClean="0">
                <a:hlinkClick r:id="rId4"/>
              </a:rPr>
              <a:t>https://data.gov.sg/dataset/master-plan-2014-planning-area-boundary-no-sea</a:t>
            </a:r>
            <a:endParaRPr lang="en-US" sz="1400" dirty="0" smtClean="0"/>
          </a:p>
          <a:p>
            <a:pPr lvl="1">
              <a:buFont typeface="Arial" pitchFamily="34" charset="0"/>
              <a:buChar char="•"/>
            </a:pPr>
            <a:r>
              <a:rPr lang="en-US" sz="1400" dirty="0"/>
              <a:t> </a:t>
            </a:r>
            <a:r>
              <a:rPr lang="en-US" sz="1400" dirty="0" smtClean="0"/>
              <a:t>ONE Map Query: </a:t>
            </a:r>
            <a:r>
              <a:rPr lang="en-US" sz="1400" dirty="0" smtClean="0">
                <a:hlinkClick r:id="rId5"/>
              </a:rPr>
              <a:t>https://docs.onemap.sg/#onemap-rest-apis</a:t>
            </a:r>
            <a:r>
              <a:rPr lang="en-US" sz="1400" dirty="0" smtClean="0"/>
              <a:t> (query address to SVY format)</a:t>
            </a:r>
          </a:p>
          <a:p>
            <a:pPr lvl="1"/>
            <a:endParaRPr lang="en-US" sz="1400" dirty="0" smtClean="0"/>
          </a:p>
          <a:p>
            <a:pPr>
              <a:buFont typeface="Arial" pitchFamily="34" charset="0"/>
              <a:buChar char="•"/>
            </a:pPr>
            <a:r>
              <a:rPr lang="en-US" dirty="0" smtClean="0"/>
              <a:t> Python Modules Used:</a:t>
            </a:r>
          </a:p>
          <a:p>
            <a:pPr lvl="1">
              <a:buFont typeface="Arial" pitchFamily="34" charset="0"/>
              <a:buChar char="•"/>
            </a:pPr>
            <a:r>
              <a:rPr lang="en-US" sz="1400" dirty="0"/>
              <a:t> </a:t>
            </a:r>
            <a:r>
              <a:rPr lang="en-US" sz="1400" dirty="0" err="1" smtClean="0"/>
              <a:t>numpy</a:t>
            </a:r>
            <a:r>
              <a:rPr lang="en-US" sz="1400" dirty="0" smtClean="0"/>
              <a:t> </a:t>
            </a:r>
          </a:p>
          <a:p>
            <a:pPr lvl="1">
              <a:buFont typeface="Arial" pitchFamily="34" charset="0"/>
              <a:buChar char="•"/>
            </a:pPr>
            <a:r>
              <a:rPr lang="en-US" sz="1400" dirty="0"/>
              <a:t> </a:t>
            </a:r>
            <a:r>
              <a:rPr lang="en-US" sz="1400" dirty="0" smtClean="0"/>
              <a:t>SVY() 	:  Convert SVY coordinates in MRT data to Lat – Lon format</a:t>
            </a:r>
          </a:p>
          <a:p>
            <a:pPr lvl="1">
              <a:buFont typeface="Arial" pitchFamily="34" charset="0"/>
              <a:buChar char="•"/>
            </a:pPr>
            <a:r>
              <a:rPr lang="en-US" sz="1400" dirty="0"/>
              <a:t> </a:t>
            </a:r>
            <a:r>
              <a:rPr lang="en-US" sz="1400" dirty="0" err="1" smtClean="0"/>
              <a:t>csv</a:t>
            </a:r>
            <a:r>
              <a:rPr lang="en-US" sz="1400" dirty="0" smtClean="0"/>
              <a:t> 		:  extract relevant data from raw data set and write out to .</a:t>
            </a:r>
            <a:r>
              <a:rPr lang="en-US" sz="1400" dirty="0" err="1" smtClean="0"/>
              <a:t>csv</a:t>
            </a:r>
            <a:r>
              <a:rPr lang="en-US" sz="1400" dirty="0" smtClean="0"/>
              <a:t> files</a:t>
            </a:r>
          </a:p>
          <a:p>
            <a:pPr lvl="1">
              <a:buFont typeface="Arial" pitchFamily="34" charset="0"/>
              <a:buChar char="•"/>
            </a:pPr>
            <a:r>
              <a:rPr lang="en-US" sz="1400" dirty="0"/>
              <a:t> </a:t>
            </a:r>
            <a:r>
              <a:rPr lang="en-US" sz="1400" dirty="0" smtClean="0"/>
              <a:t>request	:  </a:t>
            </a:r>
            <a:r>
              <a:rPr lang="en-US" sz="1400" dirty="0" err="1" smtClean="0"/>
              <a:t>url</a:t>
            </a:r>
            <a:r>
              <a:rPr lang="en-US" sz="1400" dirty="0" smtClean="0"/>
              <a:t> request from ONE Map (to obtain Lat – Lon from address)</a:t>
            </a:r>
          </a:p>
          <a:p>
            <a:pPr lvl="1">
              <a:buFont typeface="Arial" pitchFamily="34" charset="0"/>
              <a:buChar char="•"/>
            </a:pPr>
            <a:r>
              <a:rPr lang="en-US" sz="1400" dirty="0"/>
              <a:t> </a:t>
            </a:r>
            <a:r>
              <a:rPr lang="en-US" sz="1400" dirty="0" err="1" smtClean="0"/>
              <a:t>shapefile</a:t>
            </a:r>
            <a:r>
              <a:rPr lang="en-US" sz="1400" dirty="0" smtClean="0"/>
              <a:t>	:  Read and manipulate .</a:t>
            </a:r>
            <a:r>
              <a:rPr lang="en-US" sz="1400" dirty="0" err="1" smtClean="0"/>
              <a:t>shp</a:t>
            </a:r>
            <a:r>
              <a:rPr lang="en-US" sz="1400" dirty="0"/>
              <a:t> </a:t>
            </a:r>
            <a:r>
              <a:rPr lang="en-US" sz="1400" dirty="0" smtClean="0"/>
              <a:t>format from LTA MRT data</a:t>
            </a:r>
            <a:endParaRPr lang="en-US" sz="1400" dirty="0"/>
          </a:p>
          <a:p>
            <a:pPr lvl="1">
              <a:buFont typeface="Arial" pitchFamily="34" charset="0"/>
              <a:buChar char="•"/>
            </a:pPr>
            <a:r>
              <a:rPr lang="en-US" sz="1400" dirty="0"/>
              <a:t> </a:t>
            </a:r>
            <a:r>
              <a:rPr lang="en-US" sz="1400" dirty="0" smtClean="0"/>
              <a:t>folium	:  Open source module for generating .html </a:t>
            </a:r>
            <a:r>
              <a:rPr lang="en-US" sz="1400" i="1" dirty="0" smtClean="0"/>
              <a:t>leaflets</a:t>
            </a:r>
            <a:r>
              <a:rPr lang="en-US" sz="1400" dirty="0" smtClean="0"/>
              <a:t> interactive map</a:t>
            </a:r>
          </a:p>
          <a:p>
            <a:pPr lvl="1">
              <a:buFont typeface="Arial" pitchFamily="34" charset="0"/>
              <a:buChar char="•"/>
            </a:pPr>
            <a:r>
              <a:rPr lang="en-US" sz="1400" dirty="0"/>
              <a:t> </a:t>
            </a:r>
            <a:r>
              <a:rPr lang="en-US" sz="1400" dirty="0" err="1" smtClean="0"/>
              <a:t>webbroswer</a:t>
            </a:r>
            <a:r>
              <a:rPr lang="en-US" sz="1400" dirty="0" smtClean="0"/>
              <a:t>	:  Call default web browser to open .html files</a:t>
            </a:r>
          </a:p>
          <a:p>
            <a:pPr lvl="1">
              <a:buFont typeface="Arial" pitchFamily="34" charset="0"/>
              <a:buChar char="•"/>
            </a:pPr>
            <a:r>
              <a:rPr lang="en-US" sz="1400" dirty="0"/>
              <a:t> </a:t>
            </a:r>
            <a:r>
              <a:rPr lang="en-US" sz="1400" dirty="0" err="1" smtClean="0"/>
              <a:t>os</a:t>
            </a:r>
            <a:r>
              <a:rPr lang="en-US" sz="1400" dirty="0"/>
              <a:t>	</a:t>
            </a:r>
            <a:r>
              <a:rPr lang="en-US" sz="1400" dirty="0" smtClean="0"/>
              <a:t>	:  To write out .html files generated from folium</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304800"/>
            <a:ext cx="8610600" cy="3231654"/>
          </a:xfrm>
          <a:prstGeom prst="rect">
            <a:avLst/>
          </a:prstGeom>
          <a:noFill/>
        </p:spPr>
        <p:txBody>
          <a:bodyPr wrap="square" rtlCol="0">
            <a:spAutoFit/>
          </a:bodyPr>
          <a:lstStyle/>
          <a:p>
            <a:r>
              <a:rPr lang="en-US" b="1" dirty="0" smtClean="0"/>
              <a:t>Synopsis of Code</a:t>
            </a:r>
            <a:r>
              <a:rPr lang="en-US" dirty="0" smtClean="0"/>
              <a:t>: The code is written in </a:t>
            </a:r>
            <a:r>
              <a:rPr lang="en-US" dirty="0" err="1" smtClean="0"/>
              <a:t>Jupyter</a:t>
            </a:r>
            <a:r>
              <a:rPr lang="en-US" dirty="0" smtClean="0"/>
              <a:t> Notebook and divided into 3 snippets.</a:t>
            </a:r>
          </a:p>
          <a:p>
            <a:pPr marL="800100" lvl="1" indent="-342900">
              <a:buFont typeface="+mj-lt"/>
              <a:buAutoNum type="alphaLcParenR"/>
            </a:pPr>
            <a:endParaRPr lang="en-US" dirty="0" smtClean="0"/>
          </a:p>
          <a:p>
            <a:pPr marL="342900" indent="-342900">
              <a:buFont typeface="+mj-lt"/>
              <a:buAutoNum type="alphaLcParenR"/>
            </a:pPr>
            <a:r>
              <a:rPr lang="en-US" sz="1400" dirty="0" smtClean="0"/>
              <a:t>The 1</a:t>
            </a:r>
            <a:r>
              <a:rPr lang="en-US" sz="1400" baseline="30000" dirty="0" smtClean="0"/>
              <a:t>st</a:t>
            </a:r>
            <a:r>
              <a:rPr lang="en-US" sz="1400" dirty="0" smtClean="0"/>
              <a:t> snippet opens and reads in the 4x datasets from HDB Resale Data that span 1990 – 2018.  This is consolidated into a single “database” for ease of search.  The 1</a:t>
            </a:r>
            <a:r>
              <a:rPr lang="en-US" sz="1400" baseline="30000" dirty="0" smtClean="0"/>
              <a:t>st</a:t>
            </a:r>
            <a:r>
              <a:rPr lang="en-US" sz="1400" dirty="0" smtClean="0"/>
              <a:t> snippet also has functions that search the consolidated database.</a:t>
            </a:r>
          </a:p>
          <a:p>
            <a:pPr marL="342900" indent="-342900">
              <a:buFont typeface="+mj-lt"/>
              <a:buAutoNum type="alphaLcParenR"/>
            </a:pPr>
            <a:endParaRPr lang="en-US" sz="1400" dirty="0"/>
          </a:p>
          <a:p>
            <a:pPr marL="342900" indent="-342900">
              <a:buFont typeface="+mj-lt"/>
              <a:buAutoNum type="alphaLcParenR"/>
            </a:pPr>
            <a:r>
              <a:rPr lang="en-US" sz="1400" dirty="0" smtClean="0"/>
              <a:t>The 2</a:t>
            </a:r>
            <a:r>
              <a:rPr lang="en-US" sz="1400" baseline="30000" dirty="0" smtClean="0"/>
              <a:t>nd</a:t>
            </a:r>
            <a:r>
              <a:rPr lang="en-US" sz="1400" dirty="0" smtClean="0"/>
              <a:t> snippet allows the user to search the database according the user’s  </a:t>
            </a:r>
            <a:r>
              <a:rPr lang="en-US" sz="1400" dirty="0" err="1" smtClean="0"/>
              <a:t>critieria</a:t>
            </a:r>
            <a:r>
              <a:rPr lang="en-US" sz="1400" dirty="0"/>
              <a:t> </a:t>
            </a:r>
            <a:r>
              <a:rPr lang="en-US" sz="1400" dirty="0" smtClean="0"/>
              <a:t>and extract this to a smaller database.  The address of each record is search against the  </a:t>
            </a:r>
            <a:r>
              <a:rPr lang="en-US" sz="1400" dirty="0" err="1" smtClean="0"/>
              <a:t>OneMap</a:t>
            </a:r>
            <a:r>
              <a:rPr lang="en-US" sz="1400" dirty="0" smtClean="0"/>
              <a:t> database to obtain the lat-</a:t>
            </a:r>
            <a:r>
              <a:rPr lang="en-US" sz="1400" dirty="0" err="1" smtClean="0"/>
              <a:t>lon</a:t>
            </a:r>
            <a:r>
              <a:rPr lang="en-US" sz="1400" dirty="0" smtClean="0"/>
              <a:t> of the property.  This is written to a external file “Property_Info.csv”.</a:t>
            </a:r>
          </a:p>
          <a:p>
            <a:pPr marL="342900" indent="-342900">
              <a:buFont typeface="+mj-lt"/>
              <a:buAutoNum type="alphaLcParenR"/>
            </a:pPr>
            <a:endParaRPr lang="en-US" sz="1400" dirty="0"/>
          </a:p>
          <a:p>
            <a:pPr marL="342900" indent="-342900">
              <a:buFont typeface="+mj-lt"/>
              <a:buAutoNum type="alphaLcParenR"/>
            </a:pPr>
            <a:r>
              <a:rPr lang="en-US" sz="1400" dirty="0" smtClean="0"/>
              <a:t>The 3</a:t>
            </a:r>
            <a:r>
              <a:rPr lang="en-US" sz="1400" baseline="30000" dirty="0" smtClean="0"/>
              <a:t>rd</a:t>
            </a:r>
            <a:r>
              <a:rPr lang="en-US" sz="1400" dirty="0" smtClean="0"/>
              <a:t> snippet reads in from “Property_Info.csv”, “MRT_Sations.csv” and  “Singapore_Town_Boundaries.shp” and compute nearest MRT station to each property listed.</a:t>
            </a:r>
            <a:r>
              <a:rPr lang="en-US" sz="1400" dirty="0"/>
              <a:t> </a:t>
            </a:r>
            <a:r>
              <a:rPr lang="en-US" sz="1400" dirty="0" smtClean="0"/>
              <a:t> The folium module is used to plot an interactive map with markers on each of the property list.  The markers has both “mouse-over” and “pop-up” effects, displaying more information </a:t>
            </a:r>
          </a:p>
        </p:txBody>
      </p:sp>
      <p:sp>
        <p:nvSpPr>
          <p:cNvPr id="3" name="TextBox 2"/>
          <p:cNvSpPr txBox="1"/>
          <p:nvPr/>
        </p:nvSpPr>
        <p:spPr>
          <a:xfrm>
            <a:off x="381000" y="3733800"/>
            <a:ext cx="8610600" cy="2585323"/>
          </a:xfrm>
          <a:prstGeom prst="rect">
            <a:avLst/>
          </a:prstGeom>
          <a:noFill/>
        </p:spPr>
        <p:txBody>
          <a:bodyPr wrap="square" rtlCol="0">
            <a:spAutoFit/>
          </a:bodyPr>
          <a:lstStyle/>
          <a:p>
            <a:r>
              <a:rPr lang="en-US" b="1" dirty="0" smtClean="0"/>
              <a:t>Comments and Observations</a:t>
            </a:r>
            <a:r>
              <a:rPr lang="en-US" dirty="0" smtClean="0"/>
              <a:t>:</a:t>
            </a:r>
          </a:p>
          <a:p>
            <a:endParaRPr lang="en-US" dirty="0" smtClean="0"/>
          </a:p>
          <a:p>
            <a:pPr marL="342900" indent="-342900">
              <a:buFont typeface="+mj-lt"/>
              <a:buAutoNum type="alphaLcParenR"/>
            </a:pPr>
            <a:r>
              <a:rPr lang="en-US" sz="1400" dirty="0" smtClean="0"/>
              <a:t>Python is fragmented but very powerful.  One is almost always able to get online resources.</a:t>
            </a:r>
          </a:p>
          <a:p>
            <a:pPr marL="342900" indent="-342900">
              <a:buFont typeface="+mj-lt"/>
              <a:buAutoNum type="alphaLcParenR"/>
            </a:pPr>
            <a:endParaRPr lang="en-US" sz="1400" dirty="0" smtClean="0"/>
          </a:p>
          <a:p>
            <a:pPr marL="342900" indent="-342900">
              <a:buFont typeface="+mj-lt"/>
              <a:buAutoNum type="alphaLcParenR"/>
            </a:pPr>
            <a:r>
              <a:rPr lang="en-US" sz="1400" dirty="0" smtClean="0"/>
              <a:t>Dictionary and Sets are very useful to complement List.   </a:t>
            </a:r>
          </a:p>
          <a:p>
            <a:pPr marL="800100" lvl="1" indent="-342900">
              <a:buFont typeface="Arial" pitchFamily="34" charset="0"/>
              <a:buChar char="•"/>
            </a:pPr>
            <a:r>
              <a:rPr lang="en-US" sz="1400" i="1" dirty="0" smtClean="0"/>
              <a:t>Dictionary is used as a way to search via keys.  </a:t>
            </a:r>
          </a:p>
          <a:p>
            <a:pPr marL="800100" lvl="1" indent="-342900">
              <a:buFont typeface="Arial" pitchFamily="34" charset="0"/>
              <a:buChar char="•"/>
            </a:pPr>
            <a:r>
              <a:rPr lang="en-US" sz="1400" i="1" dirty="0" smtClean="0"/>
              <a:t>By going back and forth between Lists and Sets, one is able to filter out unique entries very efficiently.</a:t>
            </a:r>
          </a:p>
          <a:p>
            <a:pPr marL="800100" lvl="1" indent="-342900">
              <a:buFont typeface="+mj-lt"/>
              <a:buAutoNum type="alphaLcParenR"/>
            </a:pPr>
            <a:endParaRPr lang="en-US" sz="1400" i="1" dirty="0" smtClean="0"/>
          </a:p>
          <a:p>
            <a:pPr marL="342900" indent="-342900">
              <a:buFont typeface="+mj-lt"/>
              <a:buAutoNum type="alphaLcParenR"/>
            </a:pPr>
            <a:r>
              <a:rPr lang="en-US" sz="1400" dirty="0" smtClean="0"/>
              <a:t>Folium is a very powerful wrapper for Leaflet (which is JavaScript library for interactive map)</a:t>
            </a:r>
          </a:p>
          <a:p>
            <a:pPr marL="342900" indent="-342900">
              <a:buFont typeface="+mj-lt"/>
              <a:buAutoNum type="alphaLcParenR"/>
            </a:pPr>
            <a:endParaRPr lang="en-US" sz="1400" dirty="0" smtClean="0"/>
          </a:p>
          <a:p>
            <a:pPr marL="342900" indent="-342900">
              <a:buFont typeface="+mj-lt"/>
              <a:buAutoNum type="alphaLcParenR"/>
            </a:pPr>
            <a:r>
              <a:rPr lang="en-US" sz="1400" dirty="0" smtClean="0"/>
              <a:t>Doing simple GUI seems to be more difficult than MATLAB</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l="25833" t="17037" r="26667" b="7407"/>
          <a:stretch>
            <a:fillRect/>
          </a:stretch>
        </p:blipFill>
        <p:spPr bwMode="auto">
          <a:xfrm>
            <a:off x="0" y="533400"/>
            <a:ext cx="6934200" cy="6204284"/>
          </a:xfrm>
          <a:prstGeom prst="rect">
            <a:avLst/>
          </a:prstGeom>
          <a:noFill/>
          <a:ln w="9525">
            <a:noFill/>
            <a:miter lim="800000"/>
            <a:headEnd/>
            <a:tailEnd/>
          </a:ln>
          <a:effectLst/>
        </p:spPr>
      </p:pic>
      <p:sp>
        <p:nvSpPr>
          <p:cNvPr id="3" name="TextBox 2"/>
          <p:cNvSpPr txBox="1"/>
          <p:nvPr/>
        </p:nvSpPr>
        <p:spPr>
          <a:xfrm>
            <a:off x="2895600" y="76200"/>
            <a:ext cx="3276600" cy="381000"/>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dirty="0" err="1" smtClean="0"/>
              <a:t>Jupyter</a:t>
            </a:r>
            <a:r>
              <a:rPr lang="en-US" dirty="0" smtClean="0"/>
              <a:t> Notebook: SNIPPET 1 </a:t>
            </a:r>
            <a:endParaRPr lang="en-US" dirty="0"/>
          </a:p>
        </p:txBody>
      </p:sp>
      <p:sp>
        <p:nvSpPr>
          <p:cNvPr id="4" name="Right Brace 3"/>
          <p:cNvSpPr/>
          <p:nvPr/>
        </p:nvSpPr>
        <p:spPr>
          <a:xfrm>
            <a:off x="6934200" y="685800"/>
            <a:ext cx="533400" cy="5181600"/>
          </a:xfrm>
          <a:prstGeom prst="rightBrace">
            <a:avLst>
              <a:gd name="adj1" fmla="val 8333"/>
              <a:gd name="adj2" fmla="val 50000"/>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5" name="Right Brace 4"/>
          <p:cNvSpPr/>
          <p:nvPr/>
        </p:nvSpPr>
        <p:spPr>
          <a:xfrm>
            <a:off x="6934200" y="5943600"/>
            <a:ext cx="457200" cy="838200"/>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6" name="TextBox 5"/>
          <p:cNvSpPr txBox="1"/>
          <p:nvPr/>
        </p:nvSpPr>
        <p:spPr>
          <a:xfrm>
            <a:off x="7696200" y="3048000"/>
            <a:ext cx="914400" cy="369332"/>
          </a:xfrm>
          <a:prstGeom prst="rect">
            <a:avLst/>
          </a:prstGeom>
          <a:noFill/>
        </p:spPr>
        <p:txBody>
          <a:bodyPr wrap="square" rtlCol="0">
            <a:spAutoFit/>
          </a:bodyPr>
          <a:lstStyle/>
          <a:p>
            <a:r>
              <a:rPr lang="en-US" dirty="0" smtClean="0"/>
              <a:t>Code</a:t>
            </a:r>
            <a:endParaRPr lang="en-US" dirty="0"/>
          </a:p>
        </p:txBody>
      </p:sp>
      <p:sp>
        <p:nvSpPr>
          <p:cNvPr id="7" name="TextBox 6"/>
          <p:cNvSpPr txBox="1"/>
          <p:nvPr/>
        </p:nvSpPr>
        <p:spPr>
          <a:xfrm>
            <a:off x="7543800" y="6096000"/>
            <a:ext cx="990600" cy="369332"/>
          </a:xfrm>
          <a:prstGeom prst="rect">
            <a:avLst/>
          </a:prstGeom>
          <a:noFill/>
        </p:spPr>
        <p:txBody>
          <a:bodyPr wrap="square" rtlCol="0">
            <a:spAutoFit/>
          </a:bodyPr>
          <a:lstStyle/>
          <a:p>
            <a:r>
              <a:rPr lang="en-US" dirty="0" smtClean="0"/>
              <a:t>Output</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l="23750" t="15556" r="27449" b="4444"/>
          <a:stretch>
            <a:fillRect/>
          </a:stretch>
        </p:blipFill>
        <p:spPr bwMode="auto">
          <a:xfrm>
            <a:off x="152400" y="609600"/>
            <a:ext cx="6324600" cy="5832000"/>
          </a:xfrm>
          <a:prstGeom prst="rect">
            <a:avLst/>
          </a:prstGeom>
          <a:noFill/>
          <a:ln w="9525">
            <a:noFill/>
            <a:miter lim="800000"/>
            <a:headEnd/>
            <a:tailEnd/>
          </a:ln>
          <a:effectLst/>
        </p:spPr>
      </p:pic>
      <p:sp>
        <p:nvSpPr>
          <p:cNvPr id="3" name="TextBox 2"/>
          <p:cNvSpPr txBox="1"/>
          <p:nvPr/>
        </p:nvSpPr>
        <p:spPr>
          <a:xfrm>
            <a:off x="2819400" y="152400"/>
            <a:ext cx="3276600" cy="381000"/>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dirty="0" err="1" smtClean="0"/>
              <a:t>Jupyter</a:t>
            </a:r>
            <a:r>
              <a:rPr lang="en-US" dirty="0" smtClean="0"/>
              <a:t> Notebook: SNIPPET 2 </a:t>
            </a:r>
            <a:endParaRPr lang="en-US" dirty="0"/>
          </a:p>
        </p:txBody>
      </p:sp>
      <p:sp>
        <p:nvSpPr>
          <p:cNvPr id="4" name="Rectangular Callout 3"/>
          <p:cNvSpPr/>
          <p:nvPr/>
        </p:nvSpPr>
        <p:spPr>
          <a:xfrm>
            <a:off x="5638800" y="914400"/>
            <a:ext cx="3048000" cy="685800"/>
          </a:xfrm>
          <a:prstGeom prst="wedgeRectCallout">
            <a:avLst>
              <a:gd name="adj1" fmla="val -97821"/>
              <a:gd name="adj2" fmla="val -2909"/>
            </a:avLst>
          </a:prstGeom>
        </p:spPr>
        <p:style>
          <a:lnRef idx="1">
            <a:schemeClr val="accent3"/>
          </a:lnRef>
          <a:fillRef idx="2">
            <a:schemeClr val="accent3"/>
          </a:fillRef>
          <a:effectRef idx="1">
            <a:schemeClr val="accent3"/>
          </a:effectRef>
          <a:fontRef idx="minor">
            <a:schemeClr val="dk1"/>
          </a:fontRef>
        </p:style>
        <p:txBody>
          <a:bodyPr rtlCol="0" anchor="ctr"/>
          <a:lstStyle/>
          <a:p>
            <a:pPr>
              <a:buFont typeface="Arial" pitchFamily="34" charset="0"/>
              <a:buChar char="•"/>
            </a:pPr>
            <a:r>
              <a:rPr lang="en-US" sz="1200" dirty="0" smtClean="0"/>
              <a:t>Dictionary used to set the filters.  </a:t>
            </a:r>
          </a:p>
          <a:p>
            <a:pPr>
              <a:buFont typeface="Arial" pitchFamily="34" charset="0"/>
              <a:buChar char="•"/>
            </a:pPr>
            <a:r>
              <a:rPr lang="en-US" sz="1200" dirty="0" smtClean="0"/>
              <a:t>If value = “Null” then it will not be included</a:t>
            </a:r>
            <a:endParaRPr lang="en-US" sz="1200" dirty="0"/>
          </a:p>
        </p:txBody>
      </p:sp>
      <p:sp>
        <p:nvSpPr>
          <p:cNvPr id="6" name="Rectangular Callout 5"/>
          <p:cNvSpPr/>
          <p:nvPr/>
        </p:nvSpPr>
        <p:spPr>
          <a:xfrm>
            <a:off x="5638800" y="1676400"/>
            <a:ext cx="3048000" cy="685800"/>
          </a:xfrm>
          <a:prstGeom prst="wedgeRectCallout">
            <a:avLst>
              <a:gd name="adj1" fmla="val -136894"/>
              <a:gd name="adj2" fmla="val -38129"/>
            </a:avLst>
          </a:prstGeom>
        </p:spPr>
        <p:style>
          <a:lnRef idx="1">
            <a:schemeClr val="accent1"/>
          </a:lnRef>
          <a:fillRef idx="2">
            <a:schemeClr val="accent1"/>
          </a:fillRef>
          <a:effectRef idx="1">
            <a:schemeClr val="accent1"/>
          </a:effectRef>
          <a:fontRef idx="minor">
            <a:schemeClr val="dk1"/>
          </a:fontRef>
        </p:style>
        <p:txBody>
          <a:bodyPr rtlCol="0" anchor="ctr"/>
          <a:lstStyle/>
          <a:p>
            <a:r>
              <a:rPr lang="en-US" sz="1200" dirty="0" smtClean="0"/>
              <a:t>Loop to obtain the Boolean Index to extract from “</a:t>
            </a:r>
            <a:r>
              <a:rPr lang="en-US" sz="1200" dirty="0" err="1" smtClean="0"/>
              <a:t>consolidated_db</a:t>
            </a:r>
            <a:r>
              <a:rPr lang="en-US" sz="1200" dirty="0" smtClean="0"/>
              <a:t>”</a:t>
            </a:r>
            <a:endParaRPr lang="en-US" sz="1200" dirty="0"/>
          </a:p>
        </p:txBody>
      </p:sp>
      <p:sp>
        <p:nvSpPr>
          <p:cNvPr id="7" name="Rectangular Callout 6"/>
          <p:cNvSpPr/>
          <p:nvPr/>
        </p:nvSpPr>
        <p:spPr>
          <a:xfrm>
            <a:off x="5638800" y="2438400"/>
            <a:ext cx="3048000" cy="304800"/>
          </a:xfrm>
          <a:prstGeom prst="wedgeRectCallout">
            <a:avLst>
              <a:gd name="adj1" fmla="val -190950"/>
              <a:gd name="adj2" fmla="val 175079"/>
            </a:avLst>
          </a:prstGeom>
        </p:spPr>
        <p:style>
          <a:lnRef idx="1">
            <a:schemeClr val="accent6"/>
          </a:lnRef>
          <a:fillRef idx="2">
            <a:schemeClr val="accent6"/>
          </a:fillRef>
          <a:effectRef idx="1">
            <a:schemeClr val="accent6"/>
          </a:effectRef>
          <a:fontRef idx="minor">
            <a:schemeClr val="dk1"/>
          </a:fontRef>
        </p:style>
        <p:txBody>
          <a:bodyPr rtlCol="0" anchor="ctr"/>
          <a:lstStyle/>
          <a:p>
            <a:r>
              <a:rPr lang="en-US" sz="1200" dirty="0" smtClean="0"/>
              <a:t>{</a:t>
            </a:r>
            <a:r>
              <a:rPr lang="en-US" sz="1200" dirty="0" err="1" smtClean="0"/>
              <a:t>extracted_db</a:t>
            </a:r>
            <a:r>
              <a:rPr lang="en-US" sz="1200" dirty="0" smtClean="0"/>
              <a:t>} = subset {</a:t>
            </a:r>
            <a:r>
              <a:rPr lang="en-US" sz="1200" dirty="0" err="1" smtClean="0"/>
              <a:t>consolidated_db</a:t>
            </a:r>
            <a:r>
              <a:rPr lang="en-US" sz="1200" dirty="0" smtClean="0"/>
              <a:t>}</a:t>
            </a:r>
            <a:endParaRPr lang="en-US" sz="1200" dirty="0"/>
          </a:p>
        </p:txBody>
      </p:sp>
      <p:sp>
        <p:nvSpPr>
          <p:cNvPr id="8" name="Rectangular Callout 7"/>
          <p:cNvSpPr/>
          <p:nvPr/>
        </p:nvSpPr>
        <p:spPr>
          <a:xfrm>
            <a:off x="5638800" y="2895600"/>
            <a:ext cx="3352800" cy="533400"/>
          </a:xfrm>
          <a:prstGeom prst="wedgeRectCallout">
            <a:avLst>
              <a:gd name="adj1" fmla="val -96139"/>
              <a:gd name="adj2" fmla="val 40443"/>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sz="1200" dirty="0" smtClean="0"/>
              <a:t>Setup </a:t>
            </a:r>
            <a:r>
              <a:rPr lang="en-US" sz="1200" dirty="0" err="1" smtClean="0"/>
              <a:t>url</a:t>
            </a:r>
            <a:r>
              <a:rPr lang="en-US" sz="1200" dirty="0" smtClean="0"/>
              <a:t> format to query </a:t>
            </a:r>
            <a:r>
              <a:rPr lang="en-US" sz="1200" dirty="0" err="1" smtClean="0"/>
              <a:t>OneMap</a:t>
            </a:r>
            <a:r>
              <a:rPr lang="en-US" sz="1200" dirty="0" smtClean="0"/>
              <a:t> database to obtain Lat-Lon for each record in {</a:t>
            </a:r>
            <a:r>
              <a:rPr lang="en-US" sz="1200" dirty="0" err="1" smtClean="0"/>
              <a:t>extracted_db</a:t>
            </a:r>
            <a:r>
              <a:rPr lang="en-US" sz="1200" dirty="0" smtClean="0"/>
              <a:t>}</a:t>
            </a:r>
            <a:endParaRPr lang="en-US" sz="1200" dirty="0"/>
          </a:p>
        </p:txBody>
      </p:sp>
      <p:sp>
        <p:nvSpPr>
          <p:cNvPr id="9" name="Rectangular Callout 8"/>
          <p:cNvSpPr/>
          <p:nvPr/>
        </p:nvSpPr>
        <p:spPr>
          <a:xfrm>
            <a:off x="5715000" y="4267200"/>
            <a:ext cx="3048000" cy="304800"/>
          </a:xfrm>
          <a:prstGeom prst="wedgeRectCallout">
            <a:avLst>
              <a:gd name="adj1" fmla="val -95290"/>
              <a:gd name="adj2" fmla="val -167373"/>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200" dirty="0" smtClean="0"/>
              <a:t>Write relevant data to “Property_Info.csv”</a:t>
            </a:r>
            <a:endParaRPr lang="en-US" sz="1200" dirty="0"/>
          </a:p>
        </p:txBody>
      </p:sp>
      <p:sp>
        <p:nvSpPr>
          <p:cNvPr id="10" name="Rectangular Callout 9"/>
          <p:cNvSpPr/>
          <p:nvPr/>
        </p:nvSpPr>
        <p:spPr>
          <a:xfrm>
            <a:off x="5715000" y="5562600"/>
            <a:ext cx="3124200" cy="762000"/>
          </a:xfrm>
          <a:prstGeom prst="wedgeRectCallout">
            <a:avLst>
              <a:gd name="adj1" fmla="val -150755"/>
              <a:gd name="adj2" fmla="val 59609"/>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sz="1200" dirty="0" smtClean="0"/>
              <a:t>In this case, 445 records are extracted and written to “Property_info.csv”</a:t>
            </a:r>
            <a:endParaRPr lang="en-US" sz="12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3"/>
          <a:srcRect l="22917" t="16460" r="31667" b="12963"/>
          <a:stretch>
            <a:fillRect/>
          </a:stretch>
        </p:blipFill>
        <p:spPr bwMode="auto">
          <a:xfrm>
            <a:off x="0" y="762000"/>
            <a:ext cx="6102221" cy="5334000"/>
          </a:xfrm>
          <a:prstGeom prst="rect">
            <a:avLst/>
          </a:prstGeom>
          <a:noFill/>
          <a:ln w="9525">
            <a:noFill/>
            <a:miter lim="800000"/>
            <a:headEnd/>
            <a:tailEnd/>
          </a:ln>
          <a:effectLst/>
        </p:spPr>
      </p:pic>
      <p:sp>
        <p:nvSpPr>
          <p:cNvPr id="4" name="TextBox 3"/>
          <p:cNvSpPr txBox="1"/>
          <p:nvPr/>
        </p:nvSpPr>
        <p:spPr>
          <a:xfrm>
            <a:off x="2590800" y="304800"/>
            <a:ext cx="3886200" cy="36933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US" dirty="0" err="1" smtClean="0"/>
              <a:t>Jupyter</a:t>
            </a:r>
            <a:r>
              <a:rPr lang="en-US" dirty="0" smtClean="0"/>
              <a:t> Notebook: SNIPPET No. 3 (I) </a:t>
            </a:r>
            <a:endParaRPr lang="en-US" dirty="0"/>
          </a:p>
        </p:txBody>
      </p:sp>
      <p:sp>
        <p:nvSpPr>
          <p:cNvPr id="5" name="Rectangular Callout 4"/>
          <p:cNvSpPr/>
          <p:nvPr/>
        </p:nvSpPr>
        <p:spPr>
          <a:xfrm>
            <a:off x="5562600" y="1524000"/>
            <a:ext cx="2743200" cy="533400"/>
          </a:xfrm>
          <a:prstGeom prst="wedgeRectCallout">
            <a:avLst>
              <a:gd name="adj1" fmla="val -76904"/>
              <a:gd name="adj2" fmla="val 38214"/>
            </a:avLst>
          </a:prstGeom>
        </p:spPr>
        <p:style>
          <a:lnRef idx="1">
            <a:schemeClr val="dk1"/>
          </a:lnRef>
          <a:fillRef idx="2">
            <a:schemeClr val="dk1"/>
          </a:fillRef>
          <a:effectRef idx="1">
            <a:schemeClr val="dk1"/>
          </a:effectRef>
          <a:fontRef idx="minor">
            <a:schemeClr val="dk1"/>
          </a:fontRef>
        </p:style>
        <p:txBody>
          <a:bodyPr rtlCol="0" anchor="ctr"/>
          <a:lstStyle/>
          <a:p>
            <a:r>
              <a:rPr lang="en-US" sz="1200" dirty="0" smtClean="0"/>
              <a:t>List of </a:t>
            </a:r>
            <a:r>
              <a:rPr lang="en-US" sz="1200" dirty="0" err="1" smtClean="0"/>
              <a:t>MRT_Station</a:t>
            </a:r>
            <a:r>
              <a:rPr lang="en-US" sz="1200" dirty="0" smtClean="0"/>
              <a:t>: prepared offline from LTA </a:t>
            </a:r>
            <a:r>
              <a:rPr lang="en-US" sz="1200" dirty="0" err="1" smtClean="0"/>
              <a:t>Datamall</a:t>
            </a:r>
            <a:r>
              <a:rPr lang="en-US" sz="1200" dirty="0" smtClean="0"/>
              <a:t> data</a:t>
            </a:r>
            <a:endParaRPr lang="en-US" sz="1200" dirty="0"/>
          </a:p>
        </p:txBody>
      </p:sp>
      <p:sp>
        <p:nvSpPr>
          <p:cNvPr id="6" name="Rectangular Callout 5"/>
          <p:cNvSpPr/>
          <p:nvPr/>
        </p:nvSpPr>
        <p:spPr>
          <a:xfrm>
            <a:off x="5562600" y="2514600"/>
            <a:ext cx="2895600" cy="533400"/>
          </a:xfrm>
          <a:prstGeom prst="wedgeRectCallout">
            <a:avLst>
              <a:gd name="adj1" fmla="val -115311"/>
              <a:gd name="adj2" fmla="val -49817"/>
            </a:avLst>
          </a:prstGeom>
        </p:spPr>
        <p:style>
          <a:lnRef idx="1">
            <a:schemeClr val="accent3"/>
          </a:lnRef>
          <a:fillRef idx="2">
            <a:schemeClr val="accent3"/>
          </a:fillRef>
          <a:effectRef idx="1">
            <a:schemeClr val="accent3"/>
          </a:effectRef>
          <a:fontRef idx="minor">
            <a:schemeClr val="dk1"/>
          </a:fontRef>
        </p:style>
        <p:txBody>
          <a:bodyPr rtlCol="0" anchor="ctr"/>
          <a:lstStyle/>
          <a:p>
            <a:r>
              <a:rPr lang="en-US" sz="1200" dirty="0" smtClean="0"/>
              <a:t>Function to get distance between 2 points, given their Lat-Lon coordinates</a:t>
            </a:r>
            <a:endParaRPr lang="en-US" sz="1200" dirty="0"/>
          </a:p>
        </p:txBody>
      </p:sp>
      <p:sp>
        <p:nvSpPr>
          <p:cNvPr id="7" name="Rectangular Callout 6"/>
          <p:cNvSpPr/>
          <p:nvPr/>
        </p:nvSpPr>
        <p:spPr>
          <a:xfrm>
            <a:off x="5562600" y="3505200"/>
            <a:ext cx="2895600" cy="533400"/>
          </a:xfrm>
          <a:prstGeom prst="wedgeRectCallout">
            <a:avLst>
              <a:gd name="adj1" fmla="val -164244"/>
              <a:gd name="adj2" fmla="val 61380"/>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sz="1200" dirty="0" smtClean="0"/>
              <a:t>Function to get distance between 2 points, given their Lat-Lon coordinates</a:t>
            </a:r>
            <a:endParaRPr lang="en-US" sz="1200" dirty="0"/>
          </a:p>
        </p:txBody>
      </p:sp>
      <p:sp>
        <p:nvSpPr>
          <p:cNvPr id="8" name="Rectangular Callout 7"/>
          <p:cNvSpPr/>
          <p:nvPr/>
        </p:nvSpPr>
        <p:spPr>
          <a:xfrm>
            <a:off x="5791200" y="4419600"/>
            <a:ext cx="2895600" cy="533400"/>
          </a:xfrm>
          <a:prstGeom prst="wedgeRectCallout">
            <a:avLst>
              <a:gd name="adj1" fmla="val -164244"/>
              <a:gd name="adj2" fmla="val 61380"/>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200" dirty="0" smtClean="0"/>
              <a:t>Initiate an Folium Map Object.  Note the </a:t>
            </a:r>
            <a:r>
              <a:rPr lang="en-US" sz="1200" dirty="0" err="1" smtClean="0"/>
              <a:t>the</a:t>
            </a:r>
            <a:r>
              <a:rPr lang="en-US" sz="1200" dirty="0" smtClean="0"/>
              <a:t> median Lat-Lon coordinate of </a:t>
            </a:r>
            <a:r>
              <a:rPr lang="en-US" sz="1200" dirty="0" err="1" smtClean="0"/>
              <a:t>S’pore</a:t>
            </a:r>
            <a:endParaRPr lang="en-US" sz="1200" dirty="0"/>
          </a:p>
        </p:txBody>
      </p:sp>
      <p:sp>
        <p:nvSpPr>
          <p:cNvPr id="9" name="Rectangular Callout 8"/>
          <p:cNvSpPr/>
          <p:nvPr/>
        </p:nvSpPr>
        <p:spPr>
          <a:xfrm>
            <a:off x="5638800" y="5334000"/>
            <a:ext cx="2895600" cy="533400"/>
          </a:xfrm>
          <a:prstGeom prst="wedgeRectCallout">
            <a:avLst>
              <a:gd name="adj1" fmla="val -126691"/>
              <a:gd name="adj2" fmla="val 2693"/>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sz="1200" dirty="0" smtClean="0"/>
              <a:t>Get the Town Boundaries obtained from 2014 Singapore Master Plan.</a:t>
            </a:r>
            <a:endParaRPr lang="en-US" sz="12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90800" y="228600"/>
            <a:ext cx="3810000" cy="36933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US" dirty="0" err="1" smtClean="0"/>
              <a:t>Jupyter</a:t>
            </a:r>
            <a:r>
              <a:rPr lang="en-US" dirty="0" smtClean="0"/>
              <a:t> Notebook: SNIPPET No. 3 (II) </a:t>
            </a:r>
            <a:endParaRPr lang="en-US" dirty="0"/>
          </a:p>
        </p:txBody>
      </p:sp>
      <p:pic>
        <p:nvPicPr>
          <p:cNvPr id="4098" name="Picture 2"/>
          <p:cNvPicPr>
            <a:picLocks noChangeAspect="1" noChangeArrowheads="1"/>
          </p:cNvPicPr>
          <p:nvPr/>
        </p:nvPicPr>
        <p:blipFill>
          <a:blip r:embed="rId2"/>
          <a:srcRect l="28750" t="21481" r="33333" b="5185"/>
          <a:stretch>
            <a:fillRect/>
          </a:stretch>
        </p:blipFill>
        <p:spPr bwMode="auto">
          <a:xfrm>
            <a:off x="0" y="838200"/>
            <a:ext cx="5410200" cy="5885822"/>
          </a:xfrm>
          <a:prstGeom prst="rect">
            <a:avLst/>
          </a:prstGeom>
          <a:noFill/>
          <a:ln w="9525">
            <a:noFill/>
            <a:miter lim="800000"/>
            <a:headEnd/>
            <a:tailEnd/>
          </a:ln>
          <a:effectLst/>
        </p:spPr>
      </p:pic>
      <p:sp>
        <p:nvSpPr>
          <p:cNvPr id="4" name="Rectangular Callout 3"/>
          <p:cNvSpPr/>
          <p:nvPr/>
        </p:nvSpPr>
        <p:spPr>
          <a:xfrm>
            <a:off x="5562600" y="1524000"/>
            <a:ext cx="2743200" cy="533400"/>
          </a:xfrm>
          <a:prstGeom prst="wedgeRectCallout">
            <a:avLst>
              <a:gd name="adj1" fmla="val -125237"/>
              <a:gd name="adj2" fmla="val -38929"/>
            </a:avLst>
          </a:prstGeom>
        </p:spPr>
        <p:style>
          <a:lnRef idx="1">
            <a:schemeClr val="dk1"/>
          </a:lnRef>
          <a:fillRef idx="2">
            <a:schemeClr val="dk1"/>
          </a:fillRef>
          <a:effectRef idx="1">
            <a:schemeClr val="dk1"/>
          </a:effectRef>
          <a:fontRef idx="minor">
            <a:schemeClr val="dk1"/>
          </a:fontRef>
        </p:style>
        <p:txBody>
          <a:bodyPr rtlCol="0" anchor="ctr"/>
          <a:lstStyle/>
          <a:p>
            <a:r>
              <a:rPr lang="en-US" sz="1200" dirty="0" smtClean="0"/>
              <a:t>Loop to plot the boundaries on the Folium Map</a:t>
            </a:r>
            <a:endParaRPr lang="en-US" sz="1200" dirty="0"/>
          </a:p>
        </p:txBody>
      </p:sp>
      <p:sp>
        <p:nvSpPr>
          <p:cNvPr id="5" name="Rectangular Callout 4"/>
          <p:cNvSpPr/>
          <p:nvPr/>
        </p:nvSpPr>
        <p:spPr>
          <a:xfrm>
            <a:off x="5562600" y="2514600"/>
            <a:ext cx="2895600" cy="533400"/>
          </a:xfrm>
          <a:prstGeom prst="wedgeRectCallout">
            <a:avLst>
              <a:gd name="adj1" fmla="val -106364"/>
              <a:gd name="adj2" fmla="val -8388"/>
            </a:avLst>
          </a:prstGeom>
        </p:spPr>
        <p:style>
          <a:lnRef idx="1">
            <a:schemeClr val="accent3"/>
          </a:lnRef>
          <a:fillRef idx="2">
            <a:schemeClr val="accent3"/>
          </a:fillRef>
          <a:effectRef idx="1">
            <a:schemeClr val="accent3"/>
          </a:effectRef>
          <a:fontRef idx="minor">
            <a:schemeClr val="dk1"/>
          </a:fontRef>
        </p:style>
        <p:txBody>
          <a:bodyPr rtlCol="0" anchor="ctr"/>
          <a:lstStyle/>
          <a:p>
            <a:r>
              <a:rPr lang="en-US" sz="1200" dirty="0" smtClean="0"/>
              <a:t>Read in the list of properties generated from Snippet No. 2</a:t>
            </a:r>
            <a:endParaRPr lang="en-US" sz="1200" dirty="0"/>
          </a:p>
        </p:txBody>
      </p:sp>
      <p:sp>
        <p:nvSpPr>
          <p:cNvPr id="6" name="Rectangular Callout 5"/>
          <p:cNvSpPr/>
          <p:nvPr/>
        </p:nvSpPr>
        <p:spPr>
          <a:xfrm>
            <a:off x="5562600" y="3505200"/>
            <a:ext cx="2895600" cy="533400"/>
          </a:xfrm>
          <a:prstGeom prst="wedgeRectCallout">
            <a:avLst>
              <a:gd name="adj1" fmla="val -108718"/>
              <a:gd name="adj2" fmla="val -4334"/>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sz="1200" dirty="0" smtClean="0"/>
              <a:t>Get closest MRT station of each property and calculate their distance</a:t>
            </a:r>
            <a:endParaRPr lang="en-US" sz="1200" dirty="0"/>
          </a:p>
        </p:txBody>
      </p:sp>
      <p:sp>
        <p:nvSpPr>
          <p:cNvPr id="7" name="Rectangular Callout 6"/>
          <p:cNvSpPr/>
          <p:nvPr/>
        </p:nvSpPr>
        <p:spPr>
          <a:xfrm>
            <a:off x="5791200" y="4724400"/>
            <a:ext cx="2895600" cy="533400"/>
          </a:xfrm>
          <a:prstGeom prst="wedgeRectCallout">
            <a:avLst>
              <a:gd name="adj1" fmla="val -137665"/>
              <a:gd name="adj2" fmla="val 34237"/>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200" dirty="0" smtClean="0"/>
              <a:t>Plots the MRT Stations in the </a:t>
            </a:r>
            <a:r>
              <a:rPr lang="en-US" sz="1200" dirty="0" err="1" smtClean="0"/>
              <a:t>vincinty</a:t>
            </a:r>
            <a:r>
              <a:rPr lang="en-US" sz="1200" dirty="0" smtClean="0"/>
              <a:t>.  Note the use of Sets-Lists to filter out unique stations</a:t>
            </a:r>
            <a:endParaRPr lang="en-US" sz="1200" dirty="0"/>
          </a:p>
        </p:txBody>
      </p:sp>
      <p:sp>
        <p:nvSpPr>
          <p:cNvPr id="8" name="Rectangular Callout 7"/>
          <p:cNvSpPr/>
          <p:nvPr/>
        </p:nvSpPr>
        <p:spPr>
          <a:xfrm>
            <a:off x="5791200" y="5715000"/>
            <a:ext cx="2895600" cy="533400"/>
          </a:xfrm>
          <a:prstGeom prst="wedgeRectCallout">
            <a:avLst>
              <a:gd name="adj1" fmla="val -139586"/>
              <a:gd name="adj2" fmla="val 96979"/>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sz="1200" dirty="0" smtClean="0"/>
              <a:t>Write to .html file and open in default </a:t>
            </a:r>
            <a:r>
              <a:rPr lang="en-US" sz="1200" dirty="0" err="1" smtClean="0"/>
              <a:t>webbrowser</a:t>
            </a:r>
            <a:endParaRPr lang="en-US" sz="12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p:cNvPicPr>
            <a:picLocks noChangeAspect="1" noChangeArrowheads="1"/>
          </p:cNvPicPr>
          <p:nvPr/>
        </p:nvPicPr>
        <p:blipFill>
          <a:blip r:embed="rId2"/>
          <a:srcRect/>
          <a:stretch>
            <a:fillRect/>
          </a:stretch>
        </p:blipFill>
        <p:spPr bwMode="auto">
          <a:xfrm>
            <a:off x="152400" y="1676400"/>
            <a:ext cx="8830733" cy="4967287"/>
          </a:xfrm>
          <a:prstGeom prst="rect">
            <a:avLst/>
          </a:prstGeom>
          <a:noFill/>
          <a:ln w="9525">
            <a:noFill/>
            <a:miter lim="800000"/>
            <a:headEnd/>
            <a:tailEnd/>
          </a:ln>
          <a:effectLst/>
        </p:spPr>
      </p:pic>
      <p:cxnSp>
        <p:nvCxnSpPr>
          <p:cNvPr id="5" name="Straight Arrow Connector 4"/>
          <p:cNvCxnSpPr>
            <a:stCxn id="8" idx="2"/>
          </p:cNvCxnSpPr>
          <p:nvPr/>
        </p:nvCxnSpPr>
        <p:spPr>
          <a:xfrm rot="16200000" flipH="1">
            <a:off x="3067050" y="2457450"/>
            <a:ext cx="2514600" cy="495300"/>
          </a:xfrm>
          <a:prstGeom prst="straightConnector1">
            <a:avLst/>
          </a:prstGeom>
          <a:ln>
            <a:solidFill>
              <a:srgbClr val="FF0000"/>
            </a:solidFill>
            <a:tailEnd type="arrow"/>
          </a:ln>
        </p:spPr>
        <p:style>
          <a:lnRef idx="2">
            <a:schemeClr val="dk1"/>
          </a:lnRef>
          <a:fillRef idx="0">
            <a:schemeClr val="dk1"/>
          </a:fillRef>
          <a:effectRef idx="1">
            <a:schemeClr val="dk1"/>
          </a:effectRef>
          <a:fontRef idx="minor">
            <a:schemeClr val="tx1"/>
          </a:fontRef>
        </p:style>
      </p:cxnSp>
      <p:sp>
        <p:nvSpPr>
          <p:cNvPr id="8" name="Rectangle 7"/>
          <p:cNvSpPr/>
          <p:nvPr/>
        </p:nvSpPr>
        <p:spPr>
          <a:xfrm>
            <a:off x="2819400" y="914400"/>
            <a:ext cx="25146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Mouse Over and Pop-up</a:t>
            </a:r>
            <a:endParaRPr lang="en-US" dirty="0"/>
          </a:p>
        </p:txBody>
      </p:sp>
      <p:sp>
        <p:nvSpPr>
          <p:cNvPr id="10" name="Rectangle 9"/>
          <p:cNvSpPr/>
          <p:nvPr/>
        </p:nvSpPr>
        <p:spPr>
          <a:xfrm>
            <a:off x="6324600" y="838200"/>
            <a:ext cx="9144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MRT Station</a:t>
            </a:r>
            <a:endParaRPr lang="en-US" dirty="0"/>
          </a:p>
        </p:txBody>
      </p:sp>
      <p:cxnSp>
        <p:nvCxnSpPr>
          <p:cNvPr id="11" name="Straight Arrow Connector 10"/>
          <p:cNvCxnSpPr>
            <a:stCxn id="10" idx="2"/>
          </p:cNvCxnSpPr>
          <p:nvPr/>
        </p:nvCxnSpPr>
        <p:spPr>
          <a:xfrm rot="16200000" flipH="1">
            <a:off x="5448300" y="2705100"/>
            <a:ext cx="3200400" cy="533400"/>
          </a:xfrm>
          <a:prstGeom prst="straightConnector1">
            <a:avLst/>
          </a:prstGeom>
          <a:ln>
            <a:solidFill>
              <a:srgbClr val="FF0000"/>
            </a:solidFill>
            <a:tailEnd type="arrow"/>
          </a:ln>
        </p:spPr>
        <p:style>
          <a:lnRef idx="2">
            <a:schemeClr val="dk1"/>
          </a:lnRef>
          <a:fillRef idx="0">
            <a:schemeClr val="dk1"/>
          </a:fillRef>
          <a:effectRef idx="1">
            <a:schemeClr val="dk1"/>
          </a:effectRef>
          <a:fontRef idx="minor">
            <a:schemeClr val="tx1"/>
          </a:fontRef>
        </p:style>
      </p:cxn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0" y="76200"/>
            <a:ext cx="7620000"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3200" dirty="0" smtClean="0"/>
              <a:t>Part 2</a:t>
            </a:r>
            <a:r>
              <a:rPr lang="en-US" sz="2000" dirty="0" smtClean="0"/>
              <a:t>: </a:t>
            </a:r>
          </a:p>
          <a:p>
            <a:pPr algn="ctr"/>
            <a:r>
              <a:rPr lang="en-US" sz="2000" dirty="0" smtClean="0"/>
              <a:t>HDB Resale Price Growth over the years</a:t>
            </a:r>
          </a:p>
          <a:p>
            <a:pPr algn="ctr"/>
            <a:r>
              <a:rPr lang="en-US" sz="2000" dirty="0" smtClean="0"/>
              <a:t>HDB Resale Price </a:t>
            </a:r>
            <a:r>
              <a:rPr lang="en-US" sz="2000" dirty="0" err="1" smtClean="0"/>
              <a:t>vs</a:t>
            </a:r>
            <a:r>
              <a:rPr lang="en-US" sz="2000" dirty="0" smtClean="0"/>
              <a:t> Distance from MRT Station</a:t>
            </a:r>
          </a:p>
        </p:txBody>
      </p:sp>
      <p:sp>
        <p:nvSpPr>
          <p:cNvPr id="5" name="TextBox 4"/>
          <p:cNvSpPr txBox="1"/>
          <p:nvPr/>
        </p:nvSpPr>
        <p:spPr>
          <a:xfrm>
            <a:off x="304800" y="1219200"/>
            <a:ext cx="8382000" cy="1938992"/>
          </a:xfrm>
          <a:prstGeom prst="rect">
            <a:avLst/>
          </a:prstGeom>
          <a:noFill/>
        </p:spPr>
        <p:txBody>
          <a:bodyPr wrap="square" rtlCol="0">
            <a:spAutoFit/>
          </a:bodyPr>
          <a:lstStyle/>
          <a:p>
            <a:pPr>
              <a:buFont typeface="Arial" pitchFamily="34" charset="0"/>
              <a:buChar char="•"/>
            </a:pPr>
            <a:r>
              <a:rPr lang="en-US" dirty="0" smtClean="0"/>
              <a:t> Datasets Applied:</a:t>
            </a:r>
          </a:p>
          <a:p>
            <a:pPr lvl="1">
              <a:buFont typeface="Arial" pitchFamily="34" charset="0"/>
              <a:buChar char="•"/>
            </a:pPr>
            <a:r>
              <a:rPr lang="en-US" sz="1400" dirty="0"/>
              <a:t> </a:t>
            </a:r>
            <a:r>
              <a:rPr lang="en-US" sz="1400" dirty="0" smtClean="0"/>
              <a:t>HDB Resale Data: </a:t>
            </a:r>
            <a:r>
              <a:rPr lang="en-US" sz="1400" dirty="0" smtClean="0">
                <a:hlinkClick r:id="rId2"/>
              </a:rPr>
              <a:t>https://data.gov.sg/dataset/resale-flat-prices</a:t>
            </a:r>
            <a:endParaRPr lang="en-US" sz="1400" dirty="0" smtClean="0"/>
          </a:p>
          <a:p>
            <a:pPr lvl="1">
              <a:buFont typeface="Arial" pitchFamily="34" charset="0"/>
              <a:buChar char="•"/>
            </a:pPr>
            <a:r>
              <a:rPr lang="en-US" sz="1400" dirty="0"/>
              <a:t> </a:t>
            </a:r>
            <a:r>
              <a:rPr lang="en-US" sz="1400" dirty="0" smtClean="0"/>
              <a:t>LTA MRT Data: </a:t>
            </a:r>
            <a:r>
              <a:rPr lang="en-US" sz="1400" dirty="0" smtClean="0">
                <a:hlinkClick r:id="rId3"/>
              </a:rPr>
              <a:t>https://www.mytransport.sg/content/dam/datamall/datasets/Geospatial/TrainStation.zip</a:t>
            </a:r>
            <a:endParaRPr lang="en-US" sz="1400" dirty="0" smtClean="0"/>
          </a:p>
          <a:p>
            <a:pPr lvl="1">
              <a:buFont typeface="Arial" pitchFamily="34" charset="0"/>
              <a:buChar char="•"/>
            </a:pPr>
            <a:r>
              <a:rPr lang="en-US" sz="1400" dirty="0" smtClean="0"/>
              <a:t>ONE Map Query: </a:t>
            </a:r>
            <a:r>
              <a:rPr lang="en-US" sz="1400" dirty="0" smtClean="0">
                <a:hlinkClick r:id="rId4"/>
              </a:rPr>
              <a:t>https://docs.onemap.sg/#onemap-rest-apis</a:t>
            </a:r>
            <a:r>
              <a:rPr lang="en-US" sz="1400" dirty="0" smtClean="0"/>
              <a:t> (query address to SVY format)</a:t>
            </a:r>
          </a:p>
          <a:p>
            <a:pPr lvl="1"/>
            <a:endParaRPr lang="en-US" sz="1400" dirty="0" smtClean="0"/>
          </a:p>
          <a:p>
            <a:pPr>
              <a:buFont typeface="Arial" pitchFamily="34" charset="0"/>
              <a:buChar char="•"/>
            </a:pPr>
            <a:r>
              <a:rPr lang="en-US" dirty="0" smtClean="0"/>
              <a:t> Python Modules Used:</a:t>
            </a:r>
          </a:p>
          <a:p>
            <a:pPr lvl="1">
              <a:buFont typeface="Arial" pitchFamily="34" charset="0"/>
              <a:buChar char="•"/>
            </a:pPr>
            <a:r>
              <a:rPr lang="en-US" sz="1400" dirty="0"/>
              <a:t> </a:t>
            </a:r>
            <a:r>
              <a:rPr lang="en-US" sz="1400" dirty="0" err="1" smtClean="0"/>
              <a:t>numpy</a:t>
            </a:r>
            <a:r>
              <a:rPr lang="en-US" sz="1400" dirty="0" smtClean="0"/>
              <a:t> </a:t>
            </a:r>
          </a:p>
          <a:p>
            <a:pPr lvl="1">
              <a:buFont typeface="Arial" pitchFamily="34" charset="0"/>
              <a:buChar char="•"/>
            </a:pPr>
            <a:r>
              <a:rPr lang="en-US" sz="1400" dirty="0"/>
              <a:t> </a:t>
            </a:r>
            <a:r>
              <a:rPr lang="en-US" sz="1400" dirty="0" err="1" smtClean="0"/>
              <a:t>matplotlib</a:t>
            </a:r>
            <a:r>
              <a:rPr lang="en-US" sz="1400" dirty="0" smtClean="0"/>
              <a:t> – (A) Simple Line Plots (in 2x2 subplots), (B) Scatter plot with simple </a:t>
            </a:r>
            <a:r>
              <a:rPr lang="en-US" sz="1400" dirty="0" err="1" smtClean="0"/>
              <a:t>ployfit</a:t>
            </a:r>
            <a:r>
              <a:rPr lang="en-US" sz="1400" dirty="0" smtClean="0"/>
              <a:t> regression </a:t>
            </a:r>
          </a:p>
        </p:txBody>
      </p:sp>
      <p:sp>
        <p:nvSpPr>
          <p:cNvPr id="6" name="TextBox 5"/>
          <p:cNvSpPr txBox="1"/>
          <p:nvPr/>
        </p:nvSpPr>
        <p:spPr>
          <a:xfrm>
            <a:off x="228600" y="3352800"/>
            <a:ext cx="8610600" cy="3908762"/>
          </a:xfrm>
          <a:prstGeom prst="rect">
            <a:avLst/>
          </a:prstGeom>
          <a:noFill/>
        </p:spPr>
        <p:txBody>
          <a:bodyPr wrap="square" rtlCol="0">
            <a:spAutoFit/>
          </a:bodyPr>
          <a:lstStyle/>
          <a:p>
            <a:r>
              <a:rPr lang="en-US" b="1" dirty="0" smtClean="0"/>
              <a:t>Synopsis of Code</a:t>
            </a:r>
            <a:r>
              <a:rPr lang="en-US" dirty="0" smtClean="0"/>
              <a:t>: Code is written in </a:t>
            </a:r>
            <a:r>
              <a:rPr lang="en-US" dirty="0" err="1" smtClean="0"/>
              <a:t>Jupyter</a:t>
            </a:r>
            <a:r>
              <a:rPr lang="en-US" dirty="0" smtClean="0"/>
              <a:t> Notebook; This code re-use the code from Part 1 that reads in the HDB resale prices. </a:t>
            </a:r>
          </a:p>
          <a:p>
            <a:endParaRPr lang="en-US" sz="1400" dirty="0" smtClean="0"/>
          </a:p>
          <a:p>
            <a:pPr marL="342900" indent="-342900">
              <a:buFont typeface="+mj-lt"/>
              <a:buAutoNum type="alphaUcPeriod"/>
            </a:pPr>
            <a:r>
              <a:rPr lang="en-US" sz="1300" dirty="0" smtClean="0"/>
              <a:t>Comparison of 2-, 3-, 4- and 5-room flats resale values from 1990 – 2018.  For the 2-room flats, note that the median price tracks the mean relatively closely for the entire duration.  As the size of the flats increase, there is a  corresponding deviation of the mean from the median price, with a upward skew.  For the bigger flats, this meant that a minority of outliers that skew the price upward thereby resulting news making million dollar resale flats.</a:t>
            </a:r>
          </a:p>
          <a:p>
            <a:pPr marL="342900" indent="-342900">
              <a:buFont typeface="+mj-lt"/>
              <a:buAutoNum type="alphaUcPeriod"/>
            </a:pPr>
            <a:endParaRPr lang="en-US" sz="1300" dirty="0" smtClean="0"/>
          </a:p>
          <a:p>
            <a:pPr marL="342900" indent="-342900">
              <a:buFont typeface="+mj-lt"/>
              <a:buAutoNum type="alphaUcPeriod"/>
            </a:pPr>
            <a:r>
              <a:rPr lang="en-US" sz="1300" dirty="0" smtClean="0"/>
              <a:t>In the analysis of </a:t>
            </a:r>
            <a:r>
              <a:rPr lang="en-US" sz="1300" i="1" dirty="0" smtClean="0"/>
              <a:t>HDB Resale </a:t>
            </a:r>
            <a:r>
              <a:rPr lang="en-US" sz="1300" i="1" dirty="0" err="1" smtClean="0"/>
              <a:t>vs</a:t>
            </a:r>
            <a:r>
              <a:rPr lang="en-US" sz="1300" i="1" dirty="0" smtClean="0"/>
              <a:t> Distance from MRT Stations</a:t>
            </a:r>
            <a:r>
              <a:rPr lang="en-US" sz="1300" dirty="0" smtClean="0"/>
              <a:t>, only data from </a:t>
            </a:r>
            <a:r>
              <a:rPr lang="en-US" sz="1300" dirty="0" err="1" smtClean="0"/>
              <a:t>Ang</a:t>
            </a:r>
            <a:r>
              <a:rPr lang="en-US" sz="1300" dirty="0" smtClean="0"/>
              <a:t> Mo Kio in Year 2018 is used.</a:t>
            </a:r>
          </a:p>
          <a:p>
            <a:pPr marL="342900" indent="-342900">
              <a:buFont typeface="+mj-lt"/>
              <a:buAutoNum type="alphaUcPeriod"/>
            </a:pPr>
            <a:endParaRPr lang="en-US" sz="1300" dirty="0" smtClean="0"/>
          </a:p>
          <a:p>
            <a:pPr marL="857250" lvl="1" indent="-400050">
              <a:buFont typeface="+mj-lt"/>
              <a:buAutoNum type="romanLcPeriod"/>
            </a:pPr>
            <a:r>
              <a:rPr lang="en-US" sz="1300" dirty="0" smtClean="0"/>
              <a:t>The (lat-</a:t>
            </a:r>
            <a:r>
              <a:rPr lang="en-US" sz="1300" dirty="0" err="1" smtClean="0"/>
              <a:t>lon</a:t>
            </a:r>
            <a:r>
              <a:rPr lang="en-US" sz="1300" dirty="0" smtClean="0"/>
              <a:t>) of AMK MRT is hardcoded and again, the portion makes use of the part of the codes in the Part 1 that extract the distance of each record  from AMK-MRT.  </a:t>
            </a:r>
          </a:p>
          <a:p>
            <a:pPr marL="857250" lvl="1" indent="-400050">
              <a:buFont typeface="+mj-lt"/>
              <a:buAutoNum type="romanLcPeriod"/>
            </a:pPr>
            <a:r>
              <a:rPr lang="en-US" sz="1300" dirty="0" smtClean="0"/>
              <a:t>The scatter plots are plotted for 3-Room, 4-Room and 5-Room types; and simple regression is plotted for them. It is a surprise that for the 3-Room flat-type, the correlation is not strong.  The correlation for 4-Room and 5-Room is stronger.</a:t>
            </a:r>
          </a:p>
          <a:p>
            <a:pPr marL="342900" indent="-342900"/>
            <a:r>
              <a:rPr lang="en-US" sz="1400" dirty="0" smtClean="0"/>
              <a:t>  </a:t>
            </a:r>
          </a:p>
          <a:p>
            <a:pPr marL="342900" indent="-342900">
              <a:buFont typeface="+mj-lt"/>
              <a:buAutoNum type="alphaLcParenR"/>
            </a:pPr>
            <a:endParaRPr lang="en-US" sz="1400" dirty="0" smtClean="0"/>
          </a:p>
          <a:p>
            <a:pPr marL="342900" indent="-342900">
              <a:buFont typeface="+mj-lt"/>
              <a:buAutoNum type="alphaLcParenR"/>
            </a:pPr>
            <a:endParaRPr lang="en-US" sz="1400" dirty="0" smtClean="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711</TotalTime>
  <Words>1499</Words>
  <Application>Microsoft Office PowerPoint</Application>
  <PresentationFormat>On-screen Show (4:3)</PresentationFormat>
  <Paragraphs>143</Paragraphs>
  <Slides>17</Slides>
  <Notes>1</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CTH</dc:creator>
  <cp:lastModifiedBy>CTH</cp:lastModifiedBy>
  <cp:revision>72</cp:revision>
  <dcterms:created xsi:type="dcterms:W3CDTF">2018-12-23T05:42:57Z</dcterms:created>
  <dcterms:modified xsi:type="dcterms:W3CDTF">2018-12-27T06:25:31Z</dcterms:modified>
</cp:coreProperties>
</file>

<file path=docProps/thumbnail.jpeg>
</file>